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8452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4292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0808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44106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6582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835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1907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509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3117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1198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9020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3C92E-E3A3-491D-9412-AFF177EE5DF7}" type="datetimeFigureOut">
              <a:rPr lang="en-IE" smtClean="0"/>
              <a:t>16/03/2016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C852C-EA24-4530-9267-358DE1790A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444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Art History</a:t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IE" sz="4800" dirty="0" smtClean="0"/>
              <a:t>Study plan</a:t>
            </a:r>
            <a:endParaRPr lang="en-IE" sz="4800" dirty="0"/>
          </a:p>
        </p:txBody>
      </p:sp>
    </p:spTree>
    <p:extLst>
      <p:ext uri="{BB962C8B-B14F-4D97-AF65-F5344CB8AC3E}">
        <p14:creationId xmlns:p14="http://schemas.microsoft.com/office/powerpoint/2010/main" val="575570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Study plan: European art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Ordinary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IE" dirty="0" smtClean="0"/>
              <a:t> As Impressionism did not come up on the exam in either 2014/15</a:t>
            </a:r>
          </a:p>
          <a:p>
            <a:r>
              <a:rPr lang="en-IE" dirty="0" smtClean="0"/>
              <a:t> study and revise Impressionism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E" dirty="0" smtClean="0"/>
              <a:t>Higher level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Revise Impressionism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89055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However we need a second area, this can be either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E" dirty="0" smtClean="0"/>
              <a:t>Gothic and Romanesque architecture and sculpture,</a:t>
            </a:r>
          </a:p>
          <a:p>
            <a:endParaRPr lang="en-IE" dirty="0"/>
          </a:p>
          <a:p>
            <a:r>
              <a:rPr lang="en-IE" dirty="0" smtClean="0"/>
              <a:t>One of these always comes up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IE" dirty="0" smtClean="0"/>
              <a:t>and</a:t>
            </a:r>
          </a:p>
          <a:p>
            <a:r>
              <a:rPr lang="en-IE" dirty="0" smtClean="0"/>
              <a:t>Post ( after) </a:t>
            </a:r>
            <a:r>
              <a:rPr lang="en-IE" dirty="0" err="1" smtClean="0"/>
              <a:t>Impressionsm</a:t>
            </a:r>
            <a:endParaRPr lang="en-IE" dirty="0" smtClean="0"/>
          </a:p>
          <a:p>
            <a:r>
              <a:rPr lang="en-IE" dirty="0" smtClean="0"/>
              <a:t>Pay particular attention to</a:t>
            </a:r>
          </a:p>
          <a:p>
            <a:r>
              <a:rPr lang="en-IE" dirty="0" smtClean="0"/>
              <a:t>Vincent Van Gogh</a:t>
            </a:r>
          </a:p>
          <a:p>
            <a:r>
              <a:rPr lang="en-IE" dirty="0" smtClean="0"/>
              <a:t>Paul </a:t>
            </a:r>
            <a:r>
              <a:rPr lang="en-IE" dirty="0" err="1" smtClean="0"/>
              <a:t>Gaughin</a:t>
            </a:r>
            <a:endParaRPr lang="en-IE" dirty="0" smtClean="0"/>
          </a:p>
          <a:p>
            <a:r>
              <a:rPr lang="en-IE" dirty="0" smtClean="0"/>
              <a:t>Paul Cezanne </a:t>
            </a:r>
          </a:p>
          <a:p>
            <a:r>
              <a:rPr lang="en-IE" dirty="0" smtClean="0"/>
              <a:t>Pablo Picasso</a:t>
            </a:r>
          </a:p>
          <a:p>
            <a:r>
              <a:rPr lang="en-IE" dirty="0" smtClean="0"/>
              <a:t>The Fauves and expressionism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85392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Irish Art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E" dirty="0" smtClean="0"/>
              <a:t>Revise the following </a:t>
            </a:r>
          </a:p>
          <a:p>
            <a:r>
              <a:rPr lang="en-IE" dirty="0" smtClean="0"/>
              <a:t>Areas covered in 5</a:t>
            </a:r>
            <a:r>
              <a:rPr lang="en-IE" baseline="30000" dirty="0" smtClean="0"/>
              <a:t>th</a:t>
            </a:r>
            <a:r>
              <a:rPr lang="en-IE" dirty="0" smtClean="0"/>
              <a:t> year</a:t>
            </a:r>
          </a:p>
          <a:p>
            <a:r>
              <a:rPr lang="en-IE" dirty="0" smtClean="0"/>
              <a:t>The Stone Age: portal dolmens</a:t>
            </a:r>
          </a:p>
          <a:p>
            <a:pPr lvl="5"/>
            <a:r>
              <a:rPr lang="en-IE" sz="2800" dirty="0" smtClean="0"/>
              <a:t>Court cairns</a:t>
            </a:r>
          </a:p>
          <a:p>
            <a:pPr lvl="5"/>
            <a:r>
              <a:rPr lang="en-IE" sz="2800" dirty="0" smtClean="0"/>
              <a:t>Passage graves</a:t>
            </a:r>
          </a:p>
          <a:p>
            <a:pPr lvl="5"/>
            <a:r>
              <a:rPr lang="en-IE" sz="2800" dirty="0" smtClean="0"/>
              <a:t> ( </a:t>
            </a:r>
            <a:r>
              <a:rPr lang="en-IE" sz="2800" dirty="0" err="1" smtClean="0"/>
              <a:t>newgrange</a:t>
            </a:r>
            <a:r>
              <a:rPr lang="en-IE" sz="2800" dirty="0" smtClean="0"/>
              <a:t>)</a:t>
            </a:r>
          </a:p>
          <a:p>
            <a:pPr lvl="5"/>
            <a:endParaRPr lang="en-IE" sz="2800" dirty="0"/>
          </a:p>
          <a:p>
            <a:pPr lvl="5"/>
            <a:endParaRPr lang="en-IE" sz="2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IE" dirty="0" smtClean="0"/>
              <a:t>The Bronze age:</a:t>
            </a:r>
          </a:p>
          <a:p>
            <a:r>
              <a:rPr lang="en-IE" dirty="0" smtClean="0"/>
              <a:t>Sun discs</a:t>
            </a:r>
          </a:p>
          <a:p>
            <a:r>
              <a:rPr lang="en-IE" dirty="0" err="1" smtClean="0"/>
              <a:t>Lunalae</a:t>
            </a:r>
            <a:endParaRPr lang="en-IE" dirty="0" smtClean="0"/>
          </a:p>
          <a:p>
            <a:r>
              <a:rPr lang="en-IE" dirty="0" smtClean="0"/>
              <a:t>Metalwork techniques, repousse and incision</a:t>
            </a:r>
          </a:p>
          <a:p>
            <a:r>
              <a:rPr lang="en-IE" dirty="0" smtClean="0"/>
              <a:t>Decoration: geometrical, zig-zag’s, chevrons, dots and circles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8927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Topics that have come up in recent exams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E" dirty="0" smtClean="0"/>
              <a:t>Ordinary level</a:t>
            </a:r>
          </a:p>
          <a:p>
            <a:endParaRPr lang="en-IE" dirty="0"/>
          </a:p>
          <a:p>
            <a:r>
              <a:rPr lang="en-IE" dirty="0" err="1" smtClean="0"/>
              <a:t>Newgrange</a:t>
            </a:r>
            <a:r>
              <a:rPr lang="en-IE" dirty="0" smtClean="0"/>
              <a:t> ( stone age)</a:t>
            </a:r>
          </a:p>
          <a:p>
            <a:r>
              <a:rPr lang="en-IE" dirty="0" smtClean="0"/>
              <a:t>The Petrie crown ( Iron Age)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IE" dirty="0" smtClean="0"/>
              <a:t>Higher level</a:t>
            </a:r>
          </a:p>
          <a:p>
            <a:r>
              <a:rPr lang="en-IE" dirty="0" smtClean="0"/>
              <a:t>Petrie crown ( Iron age)</a:t>
            </a:r>
          </a:p>
          <a:p>
            <a:r>
              <a:rPr lang="en-IE" dirty="0" smtClean="0"/>
              <a:t>Tara broach (Golden age)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37960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Therefore your study guide for Irish art and what is likely to come up in the exams is: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The Bronze Age</a:t>
            </a:r>
          </a:p>
          <a:p>
            <a:r>
              <a:rPr lang="en-IE" dirty="0" smtClean="0"/>
              <a:t>Early Christian Ireland</a:t>
            </a:r>
          </a:p>
          <a:p>
            <a:r>
              <a:rPr lang="en-IE" dirty="0" smtClean="0"/>
              <a:t>Metalwork in Ireland’s Golden Age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42985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Art appreciation: topics covered in 5</a:t>
            </a:r>
            <a:r>
              <a:rPr lang="en-IE" baseline="30000" dirty="0" smtClean="0"/>
              <a:t>th</a:t>
            </a:r>
            <a:r>
              <a:rPr lang="en-IE" dirty="0" smtClean="0"/>
              <a:t> year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Product Design</a:t>
            </a:r>
          </a:p>
          <a:p>
            <a:r>
              <a:rPr lang="en-IE" dirty="0" smtClean="0"/>
              <a:t>Film studies</a:t>
            </a:r>
          </a:p>
          <a:p>
            <a:r>
              <a:rPr lang="en-IE" dirty="0" smtClean="0"/>
              <a:t>Public sculpture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85914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Topics that came up in the exams in 2014/15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 </a:t>
            </a:r>
          </a:p>
          <a:p>
            <a:r>
              <a:rPr lang="en-IE" dirty="0" smtClean="0"/>
              <a:t>Ordinary level</a:t>
            </a:r>
          </a:p>
          <a:p>
            <a:r>
              <a:rPr lang="en-IE" dirty="0" smtClean="0"/>
              <a:t>Set design, theatre</a:t>
            </a:r>
          </a:p>
          <a:p>
            <a:r>
              <a:rPr lang="en-IE" dirty="0" smtClean="0"/>
              <a:t>Exhibition of paintings in your school</a:t>
            </a:r>
          </a:p>
          <a:p>
            <a:r>
              <a:rPr lang="en-IE" dirty="0" smtClean="0"/>
              <a:t>Discussing a poster</a:t>
            </a:r>
          </a:p>
          <a:p>
            <a:r>
              <a:rPr lang="en-IE" dirty="0" smtClean="0"/>
              <a:t>Recycling</a:t>
            </a:r>
          </a:p>
          <a:p>
            <a:r>
              <a:rPr lang="en-IE" dirty="0" smtClean="0"/>
              <a:t>Public sculpture</a:t>
            </a:r>
          </a:p>
          <a:p>
            <a:r>
              <a:rPr lang="en-IE" dirty="0" smtClean="0"/>
              <a:t>Jewellery design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IE" dirty="0" smtClean="0"/>
          </a:p>
          <a:p>
            <a:r>
              <a:rPr lang="en-IE" dirty="0" smtClean="0"/>
              <a:t>Higher level</a:t>
            </a:r>
          </a:p>
          <a:p>
            <a:r>
              <a:rPr lang="en-IE" dirty="0" smtClean="0"/>
              <a:t>Design of a video game</a:t>
            </a:r>
          </a:p>
          <a:p>
            <a:r>
              <a:rPr lang="en-IE" dirty="0" smtClean="0"/>
              <a:t>Exhibition of art in a gallery</a:t>
            </a:r>
          </a:p>
          <a:p>
            <a:r>
              <a:rPr lang="en-IE" dirty="0" smtClean="0"/>
              <a:t>Public sculpture</a:t>
            </a:r>
          </a:p>
          <a:p>
            <a:r>
              <a:rPr lang="en-IE" dirty="0" smtClean="0"/>
              <a:t>Outdoors murals: the regeneration of an area</a:t>
            </a:r>
          </a:p>
          <a:p>
            <a:r>
              <a:rPr lang="en-IE" dirty="0" smtClean="0"/>
              <a:t>Packaging design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56711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Study plan for art appreciation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For both levels:</a:t>
            </a:r>
          </a:p>
          <a:p>
            <a:r>
              <a:rPr lang="en-IE" dirty="0" smtClean="0"/>
              <a:t>Revise: Film studies and Product design, both of these are well covered in your book</a:t>
            </a:r>
          </a:p>
          <a:p>
            <a:r>
              <a:rPr lang="en-IE" dirty="0" smtClean="0"/>
              <a:t>New areas:</a:t>
            </a:r>
          </a:p>
          <a:p>
            <a:r>
              <a:rPr lang="en-IE" dirty="0" smtClean="0"/>
              <a:t>Street design, such as shop fronts, playgrounds</a:t>
            </a:r>
          </a:p>
          <a:p>
            <a:r>
              <a:rPr lang="en-IE" dirty="0" smtClean="0"/>
              <a:t>Interior design, such as rooms</a:t>
            </a:r>
          </a:p>
          <a:p>
            <a:endParaRPr lang="en-IE" dirty="0"/>
          </a:p>
          <a:p>
            <a:r>
              <a:rPr lang="en-IE" dirty="0" smtClean="0"/>
              <a:t>By keeping to our study plan we can best guarantee that questions will come up that we are </a:t>
            </a:r>
            <a:r>
              <a:rPr lang="en-IE" smtClean="0"/>
              <a:t>familiar with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6175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330</Words>
  <Application>Microsoft Office PowerPoint</Application>
  <PresentationFormat>Widescreen</PresentationFormat>
  <Paragraphs>75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Art History </vt:lpstr>
      <vt:lpstr>  Study plan: European art</vt:lpstr>
      <vt:lpstr> However we need a second area, this can be either</vt:lpstr>
      <vt:lpstr> Irish Art</vt:lpstr>
      <vt:lpstr>Topics that have come up in recent exams</vt:lpstr>
      <vt:lpstr>Therefore your study guide for Irish art and what is likely to come up in the exams is:</vt:lpstr>
      <vt:lpstr>Art appreciation: topics covered in 5th year</vt:lpstr>
      <vt:lpstr>Topics that came up in the exams in 2014/15</vt:lpstr>
      <vt:lpstr>Study plan for art appreciation</vt:lpstr>
    </vt:vector>
  </TitlesOfParts>
  <Company>CMETB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History</dc:title>
  <dc:creator>Genevieve Gallagher</dc:creator>
  <cp:lastModifiedBy>Genevieve Gallagher</cp:lastModifiedBy>
  <cp:revision>4</cp:revision>
  <cp:lastPrinted>2016-03-11T12:05:54Z</cp:lastPrinted>
  <dcterms:created xsi:type="dcterms:W3CDTF">2015-09-04T09:37:45Z</dcterms:created>
  <dcterms:modified xsi:type="dcterms:W3CDTF">2016-03-16T12:13:21Z</dcterms:modified>
</cp:coreProperties>
</file>