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12314-74BF-49AE-AE19-B3B5866980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C185A16-EA32-4C0E-AD2F-23BA492A2B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Classification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retail outlet</a:t>
          </a:r>
        </a:p>
      </dgm:t>
    </dgm:pt>
    <dgm:pt modelId="{1EBF91AF-6F91-4D5A-A204-8D209C4E04EF}" type="parTrans" cxnId="{5675B4E2-313D-4282-802B-843A4659ED53}">
      <dgm:prSet/>
      <dgm:spPr/>
      <dgm:t>
        <a:bodyPr/>
        <a:lstStyle/>
        <a:p>
          <a:endParaRPr lang="en-GB"/>
        </a:p>
      </dgm:t>
    </dgm:pt>
    <dgm:pt modelId="{2F85A74A-7406-410F-B097-A27AF1B1C7EC}" type="sibTrans" cxnId="{5675B4E2-313D-4282-802B-843A4659ED53}">
      <dgm:prSet/>
      <dgm:spPr/>
      <dgm:t>
        <a:bodyPr/>
        <a:lstStyle/>
        <a:p>
          <a:endParaRPr lang="en-GB"/>
        </a:p>
      </dgm:t>
    </dgm:pt>
    <dgm:pt modelId="{F8E5EDB1-87AE-4513-AA09-941FD2BB71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Supermarket</a:t>
          </a:r>
        </a:p>
      </dgm:t>
    </dgm:pt>
    <dgm:pt modelId="{F3A3106C-4C2D-4FB0-B631-16633F16373B}" type="parTrans" cxnId="{4958293A-8F1B-4D9D-9BF2-809E4B5E3AB2}">
      <dgm:prSet/>
      <dgm:spPr/>
      <dgm:t>
        <a:bodyPr/>
        <a:lstStyle/>
        <a:p>
          <a:endParaRPr lang="en-GB"/>
        </a:p>
      </dgm:t>
    </dgm:pt>
    <dgm:pt modelId="{0EA5ACDA-5C9B-4AA2-AFC6-E20781C310A8}" type="sibTrans" cxnId="{4958293A-8F1B-4D9D-9BF2-809E4B5E3AB2}">
      <dgm:prSet/>
      <dgm:spPr/>
      <dgm:t>
        <a:bodyPr/>
        <a:lstStyle/>
        <a:p>
          <a:endParaRPr lang="en-GB"/>
        </a:p>
      </dgm:t>
    </dgm:pt>
    <dgm:pt modelId="{DB285255-3B9A-482D-B552-ECAD90CD29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</a:p>
      </dgm:t>
    </dgm:pt>
    <dgm:pt modelId="{9090A857-6808-4025-B009-1FCE2483B630}" type="parTrans" cxnId="{26D20D75-A71C-4D34-9C96-DBF26FED15F1}">
      <dgm:prSet/>
      <dgm:spPr/>
      <dgm:t>
        <a:bodyPr/>
        <a:lstStyle/>
        <a:p>
          <a:endParaRPr lang="en-GB"/>
        </a:p>
      </dgm:t>
    </dgm:pt>
    <dgm:pt modelId="{E55F7083-1215-410B-8362-28AB26BA50EF}" type="sibTrans" cxnId="{26D20D75-A71C-4D34-9C96-DBF26FED15F1}">
      <dgm:prSet/>
      <dgm:spPr/>
      <dgm:t>
        <a:bodyPr/>
        <a:lstStyle/>
        <a:p>
          <a:endParaRPr lang="en-GB"/>
        </a:p>
      </dgm:t>
    </dgm:pt>
    <dgm:pt modelId="{807ABD94-67B9-40A4-9B7B-07C0F54AB4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Voluntary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Chain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Stores</a:t>
          </a:r>
        </a:p>
      </dgm:t>
    </dgm:pt>
    <dgm:pt modelId="{2B5E0B7D-7698-48AE-8D9D-9A417EA84502}" type="parTrans" cxnId="{2D094EBF-75EF-43D8-87CF-FEE56983C42E}">
      <dgm:prSet/>
      <dgm:spPr/>
      <dgm:t>
        <a:bodyPr/>
        <a:lstStyle/>
        <a:p>
          <a:endParaRPr lang="en-GB"/>
        </a:p>
      </dgm:t>
    </dgm:pt>
    <dgm:pt modelId="{5CD69E7E-E83F-45E1-BA87-ED231A09BE42}" type="sibTrans" cxnId="{2D094EBF-75EF-43D8-87CF-FEE56983C42E}">
      <dgm:prSet/>
      <dgm:spPr/>
      <dgm:t>
        <a:bodyPr/>
        <a:lstStyle/>
        <a:p>
          <a:endParaRPr lang="en-GB"/>
        </a:p>
      </dgm:t>
    </dgm:pt>
    <dgm:pt modelId="{59BE948A-6485-41CC-B86B-E70075C9E2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gm:t>
    </dgm:pt>
    <dgm:pt modelId="{A49F6D2E-8DC5-42F9-99CC-9BA11EF3CEB9}" type="parTrans" cxnId="{76DD23C1-6423-475F-A78C-1CBE1A336C82}">
      <dgm:prSet/>
      <dgm:spPr/>
      <dgm:t>
        <a:bodyPr/>
        <a:lstStyle/>
        <a:p>
          <a:endParaRPr lang="en-GB"/>
        </a:p>
      </dgm:t>
    </dgm:pt>
    <dgm:pt modelId="{59CB26DF-A3C0-410E-ABD6-A7E31E85B665}" type="sibTrans" cxnId="{76DD23C1-6423-475F-A78C-1CBE1A336C82}">
      <dgm:prSet/>
      <dgm:spPr/>
      <dgm:t>
        <a:bodyPr/>
        <a:lstStyle/>
        <a:p>
          <a:endParaRPr lang="en-GB"/>
        </a:p>
      </dgm:t>
    </dgm:pt>
    <dgm:pt modelId="{5D1F6DF3-48EE-4113-9D99-F7801EA775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Independent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Shops</a:t>
          </a:r>
        </a:p>
      </dgm:t>
    </dgm:pt>
    <dgm:pt modelId="{EE627397-A3C7-4222-B12F-9C7CCE3A3563}" type="parTrans" cxnId="{33A21759-ED77-46F5-B320-7761E5FD032A}">
      <dgm:prSet/>
      <dgm:spPr/>
      <dgm:t>
        <a:bodyPr/>
        <a:lstStyle/>
        <a:p>
          <a:endParaRPr lang="en-GB"/>
        </a:p>
      </dgm:t>
    </dgm:pt>
    <dgm:pt modelId="{E01B014F-7E10-45AD-AD50-7E9C61F8FA52}" type="sibTrans" cxnId="{33A21759-ED77-46F5-B320-7761E5FD032A}">
      <dgm:prSet/>
      <dgm:spPr/>
      <dgm:t>
        <a:bodyPr/>
        <a:lstStyle/>
        <a:p>
          <a:endParaRPr lang="en-GB"/>
        </a:p>
      </dgm:t>
    </dgm:pt>
    <dgm:pt modelId="{69286AB8-B152-4203-9362-52C05450ED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gm:t>
    </dgm:pt>
    <dgm:pt modelId="{57BEB17B-D2E2-4E3D-9483-36DED5DC1D2F}" type="parTrans" cxnId="{E328A460-02D0-4327-8A05-6BBF42C11D29}">
      <dgm:prSet/>
      <dgm:spPr/>
      <dgm:t>
        <a:bodyPr/>
        <a:lstStyle/>
        <a:p>
          <a:endParaRPr lang="en-GB"/>
        </a:p>
      </dgm:t>
    </dgm:pt>
    <dgm:pt modelId="{1B1BFB8D-01DC-4606-A8CD-639383F1533A}" type="sibTrans" cxnId="{E328A460-02D0-4327-8A05-6BBF42C11D29}">
      <dgm:prSet/>
      <dgm:spPr/>
      <dgm:t>
        <a:bodyPr/>
        <a:lstStyle/>
        <a:p>
          <a:endParaRPr lang="en-GB"/>
        </a:p>
      </dgm:t>
    </dgm:pt>
    <dgm:pt modelId="{F63F9AE4-C1E8-4A24-A850-5F2EFF94AD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Department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9D3DDB9-D2C8-42EB-AA6E-4E929AEE1431}" type="parTrans" cxnId="{D602ABC8-B8C7-4460-9C7A-A444435DC1AF}">
      <dgm:prSet/>
      <dgm:spPr/>
      <dgm:t>
        <a:bodyPr/>
        <a:lstStyle/>
        <a:p>
          <a:endParaRPr lang="en-GB"/>
        </a:p>
      </dgm:t>
    </dgm:pt>
    <dgm:pt modelId="{D266C433-53F5-4CC4-B035-7F882AC3723D}" type="sibTrans" cxnId="{D602ABC8-B8C7-4460-9C7A-A444435DC1AF}">
      <dgm:prSet/>
      <dgm:spPr/>
      <dgm:t>
        <a:bodyPr/>
        <a:lstStyle/>
        <a:p>
          <a:endParaRPr lang="en-GB"/>
        </a:p>
      </dgm:t>
    </dgm:pt>
    <dgm:pt modelId="{6B09BA3A-7703-4A36-82B4-F2E0C1C564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gm:t>
    </dgm:pt>
    <dgm:pt modelId="{A991D871-C2CB-4A1C-8258-D033268434FC}" type="parTrans" cxnId="{4715124B-0D4F-4DD1-B17C-F938070D6B5B}">
      <dgm:prSet/>
      <dgm:spPr/>
      <dgm:t>
        <a:bodyPr/>
        <a:lstStyle/>
        <a:p>
          <a:endParaRPr lang="en-GB"/>
        </a:p>
      </dgm:t>
    </dgm:pt>
    <dgm:pt modelId="{A81154CD-544D-40F5-A56D-ABD5B290BAFB}" type="sibTrans" cxnId="{4715124B-0D4F-4DD1-B17C-F938070D6B5B}">
      <dgm:prSet/>
      <dgm:spPr/>
      <dgm:t>
        <a:bodyPr/>
        <a:lstStyle/>
        <a:p>
          <a:endParaRPr lang="en-GB"/>
        </a:p>
      </dgm:t>
    </dgm:pt>
    <dgm:pt modelId="{4C090D4C-09DE-44DA-AE0D-F14DB998AE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Multiple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Chain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E58A55C-1F1C-4117-8F3A-57ED19DA986D}" type="parTrans" cxnId="{624C4CB6-FFB1-40DA-A709-6039D9952E45}">
      <dgm:prSet/>
      <dgm:spPr/>
      <dgm:t>
        <a:bodyPr/>
        <a:lstStyle/>
        <a:p>
          <a:endParaRPr lang="en-GB"/>
        </a:p>
      </dgm:t>
    </dgm:pt>
    <dgm:pt modelId="{E9437194-BD3C-4DD4-B27C-1D040FB066EC}" type="sibTrans" cxnId="{624C4CB6-FFB1-40DA-A709-6039D9952E45}">
      <dgm:prSet/>
      <dgm:spPr/>
      <dgm:t>
        <a:bodyPr/>
        <a:lstStyle/>
        <a:p>
          <a:endParaRPr lang="en-GB"/>
        </a:p>
      </dgm:t>
    </dgm:pt>
    <dgm:pt modelId="{13BEBD88-1299-4985-8DE4-501075CD13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gm:t>
    </dgm:pt>
    <dgm:pt modelId="{562F7770-8BCE-499C-94B6-5AFE8594A8EB}" type="parTrans" cxnId="{B77B4C5A-207E-4E29-A2DA-0BE075E7F6CC}">
      <dgm:prSet/>
      <dgm:spPr/>
      <dgm:t>
        <a:bodyPr/>
        <a:lstStyle/>
        <a:p>
          <a:endParaRPr lang="en-GB"/>
        </a:p>
      </dgm:t>
    </dgm:pt>
    <dgm:pt modelId="{9BCDDA7C-6C29-49E4-A763-6462BB30050C}" type="sibTrans" cxnId="{B77B4C5A-207E-4E29-A2DA-0BE075E7F6CC}">
      <dgm:prSet/>
      <dgm:spPr/>
      <dgm:t>
        <a:bodyPr/>
        <a:lstStyle/>
        <a:p>
          <a:endParaRPr lang="en-GB"/>
        </a:p>
      </dgm:t>
    </dgm:pt>
    <dgm:pt modelId="{4F4810C4-E6CB-400D-A56D-B015C6B9AF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Discount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C61EB8F-B690-4F07-A4BA-2B0B53EAC0FA}" type="parTrans" cxnId="{B86CB57E-3588-4CBF-8CB5-C35B1079AFC4}">
      <dgm:prSet/>
      <dgm:spPr/>
      <dgm:t>
        <a:bodyPr/>
        <a:lstStyle/>
        <a:p>
          <a:endParaRPr lang="en-GB"/>
        </a:p>
      </dgm:t>
    </dgm:pt>
    <dgm:pt modelId="{348968DA-0964-490A-9F8A-597674BD0C78}" type="sibTrans" cxnId="{B86CB57E-3588-4CBF-8CB5-C35B1079AFC4}">
      <dgm:prSet/>
      <dgm:spPr/>
      <dgm:t>
        <a:bodyPr/>
        <a:lstStyle/>
        <a:p>
          <a:endParaRPr lang="en-GB"/>
        </a:p>
      </dgm:t>
    </dgm:pt>
    <dgm:pt modelId="{776B929D-F108-4F7E-8702-947C00B4BF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b="1" i="0" u="none" strike="noStrike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gm:t>
    </dgm:pt>
    <dgm:pt modelId="{4BE1E7B4-085E-41C8-9E06-7D9B20D1A46E}" type="parTrans" cxnId="{D654B0A6-9631-4A57-9307-70741590DEC9}">
      <dgm:prSet/>
      <dgm:spPr/>
      <dgm:t>
        <a:bodyPr/>
        <a:lstStyle/>
        <a:p>
          <a:endParaRPr lang="en-GB"/>
        </a:p>
      </dgm:t>
    </dgm:pt>
    <dgm:pt modelId="{8EBC5DFC-506E-4836-BB0A-1EFDBB694D56}" type="sibTrans" cxnId="{D654B0A6-9631-4A57-9307-70741590DEC9}">
      <dgm:prSet/>
      <dgm:spPr/>
      <dgm:t>
        <a:bodyPr/>
        <a:lstStyle/>
        <a:p>
          <a:endParaRPr lang="en-GB"/>
        </a:p>
      </dgm:t>
    </dgm:pt>
    <dgm:pt modelId="{C3A83695-1091-4C20-AF25-A25F0CDD157B}" type="pres">
      <dgm:prSet presAssocID="{C0212314-74BF-49AE-AE19-B3B5866980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D4880A-3017-4C1B-AA6F-6457DC80E019}" type="pres">
      <dgm:prSet presAssocID="{4C185A16-EA32-4C0E-AD2F-23BA492A2BF5}" presName="hierRoot1" presStyleCnt="0">
        <dgm:presLayoutVars>
          <dgm:hierBranch/>
        </dgm:presLayoutVars>
      </dgm:prSet>
      <dgm:spPr/>
    </dgm:pt>
    <dgm:pt modelId="{1B363DE9-9240-4E88-A21C-E16F5DC265E8}" type="pres">
      <dgm:prSet presAssocID="{4C185A16-EA32-4C0E-AD2F-23BA492A2BF5}" presName="rootComposite1" presStyleCnt="0"/>
      <dgm:spPr/>
    </dgm:pt>
    <dgm:pt modelId="{34315F1A-DF6B-4CFF-A77F-B15D8D7CC397}" type="pres">
      <dgm:prSet presAssocID="{4C185A16-EA32-4C0E-AD2F-23BA492A2BF5}" presName="rootText1" presStyleLbl="node0" presStyleIdx="0" presStyleCnt="1">
        <dgm:presLayoutVars>
          <dgm:chPref val="3"/>
        </dgm:presLayoutVars>
      </dgm:prSet>
      <dgm:spPr/>
    </dgm:pt>
    <dgm:pt modelId="{0480FB86-1E3A-4304-8630-2090484BBABA}" type="pres">
      <dgm:prSet presAssocID="{4C185A16-EA32-4C0E-AD2F-23BA492A2BF5}" presName="rootConnector1" presStyleLbl="node1" presStyleIdx="0" presStyleCnt="0"/>
      <dgm:spPr/>
    </dgm:pt>
    <dgm:pt modelId="{D5363ADE-D80A-4607-8C8E-86B9F9683165}" type="pres">
      <dgm:prSet presAssocID="{4C185A16-EA32-4C0E-AD2F-23BA492A2BF5}" presName="hierChild2" presStyleCnt="0"/>
      <dgm:spPr/>
    </dgm:pt>
    <dgm:pt modelId="{DDDE720E-CD0B-4703-80C8-3100A0C3AD28}" type="pres">
      <dgm:prSet presAssocID="{F3A3106C-4C2D-4FB0-B631-16633F16373B}" presName="Name35" presStyleLbl="parChTrans1D2" presStyleIdx="0" presStyleCnt="6"/>
      <dgm:spPr/>
    </dgm:pt>
    <dgm:pt modelId="{564237D7-4D2F-414F-AAE4-DB749A365E49}" type="pres">
      <dgm:prSet presAssocID="{F8E5EDB1-87AE-4513-AA09-941FD2BB71B6}" presName="hierRoot2" presStyleCnt="0">
        <dgm:presLayoutVars>
          <dgm:hierBranch/>
        </dgm:presLayoutVars>
      </dgm:prSet>
      <dgm:spPr/>
    </dgm:pt>
    <dgm:pt modelId="{E86F597C-A79C-43D2-AB46-B2F7731AF191}" type="pres">
      <dgm:prSet presAssocID="{F8E5EDB1-87AE-4513-AA09-941FD2BB71B6}" presName="rootComposite" presStyleCnt="0"/>
      <dgm:spPr/>
    </dgm:pt>
    <dgm:pt modelId="{F761CF9B-5D5A-420D-8688-76F0876491A7}" type="pres">
      <dgm:prSet presAssocID="{F8E5EDB1-87AE-4513-AA09-941FD2BB71B6}" presName="rootText" presStyleLbl="node2" presStyleIdx="0" presStyleCnt="6">
        <dgm:presLayoutVars>
          <dgm:chPref val="3"/>
        </dgm:presLayoutVars>
      </dgm:prSet>
      <dgm:spPr/>
    </dgm:pt>
    <dgm:pt modelId="{A30B6B9E-C645-4498-B13F-BD7E7BAE7D7C}" type="pres">
      <dgm:prSet presAssocID="{F8E5EDB1-87AE-4513-AA09-941FD2BB71B6}" presName="rootConnector" presStyleLbl="node2" presStyleIdx="0" presStyleCnt="6"/>
      <dgm:spPr/>
    </dgm:pt>
    <dgm:pt modelId="{BA8DA109-625E-403B-B0EA-BD45D97A6451}" type="pres">
      <dgm:prSet presAssocID="{F8E5EDB1-87AE-4513-AA09-941FD2BB71B6}" presName="hierChild4" presStyleCnt="0"/>
      <dgm:spPr/>
    </dgm:pt>
    <dgm:pt modelId="{2426E3A2-DEB8-4493-B15A-5D5D31E0C32F}" type="pres">
      <dgm:prSet presAssocID="{9090A857-6808-4025-B009-1FCE2483B630}" presName="Name35" presStyleLbl="parChTrans1D3" presStyleIdx="0" presStyleCnt="6"/>
      <dgm:spPr/>
    </dgm:pt>
    <dgm:pt modelId="{11737537-551D-443E-AEE0-D10D7CD7B5C4}" type="pres">
      <dgm:prSet presAssocID="{DB285255-3B9A-482D-B552-ECAD90CD2960}" presName="hierRoot2" presStyleCnt="0">
        <dgm:presLayoutVars>
          <dgm:hierBranch val="r"/>
        </dgm:presLayoutVars>
      </dgm:prSet>
      <dgm:spPr/>
    </dgm:pt>
    <dgm:pt modelId="{10A52572-E748-41F4-BF55-ED9F2662B912}" type="pres">
      <dgm:prSet presAssocID="{DB285255-3B9A-482D-B552-ECAD90CD2960}" presName="rootComposite" presStyleCnt="0"/>
      <dgm:spPr/>
    </dgm:pt>
    <dgm:pt modelId="{13C2AA14-51DC-4130-9055-4FC47E6E7670}" type="pres">
      <dgm:prSet presAssocID="{DB285255-3B9A-482D-B552-ECAD90CD2960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4D56FB-A7C7-4DDD-8A1B-EE9F72F3F349}" type="pres">
      <dgm:prSet presAssocID="{DB285255-3B9A-482D-B552-ECAD90CD2960}" presName="rootConnector" presStyleLbl="node3" presStyleIdx="0" presStyleCnt="6"/>
      <dgm:spPr/>
    </dgm:pt>
    <dgm:pt modelId="{44E6C163-C458-4331-8624-C13C312D1B0A}" type="pres">
      <dgm:prSet presAssocID="{DB285255-3B9A-482D-B552-ECAD90CD2960}" presName="hierChild4" presStyleCnt="0"/>
      <dgm:spPr/>
    </dgm:pt>
    <dgm:pt modelId="{C19FDA7B-24FA-4E19-A2D1-277C01E1A34F}" type="pres">
      <dgm:prSet presAssocID="{DB285255-3B9A-482D-B552-ECAD90CD2960}" presName="hierChild5" presStyleCnt="0"/>
      <dgm:spPr/>
    </dgm:pt>
    <dgm:pt modelId="{1EAB1C0F-2DF8-45B0-8D0D-C95B0AF780CB}" type="pres">
      <dgm:prSet presAssocID="{F8E5EDB1-87AE-4513-AA09-941FD2BB71B6}" presName="hierChild5" presStyleCnt="0"/>
      <dgm:spPr/>
    </dgm:pt>
    <dgm:pt modelId="{C199DC9B-F648-4B00-B017-0DAD76DC4642}" type="pres">
      <dgm:prSet presAssocID="{2B5E0B7D-7698-48AE-8D9D-9A417EA84502}" presName="Name35" presStyleLbl="parChTrans1D2" presStyleIdx="1" presStyleCnt="6"/>
      <dgm:spPr/>
    </dgm:pt>
    <dgm:pt modelId="{DEDEF87C-B00F-4CEA-BA2A-7A1CBCD0C837}" type="pres">
      <dgm:prSet presAssocID="{807ABD94-67B9-40A4-9B7B-07C0F54AB478}" presName="hierRoot2" presStyleCnt="0">
        <dgm:presLayoutVars>
          <dgm:hierBranch/>
        </dgm:presLayoutVars>
      </dgm:prSet>
      <dgm:spPr/>
    </dgm:pt>
    <dgm:pt modelId="{BFE673CE-1B72-46BD-9FF0-E6255963E546}" type="pres">
      <dgm:prSet presAssocID="{807ABD94-67B9-40A4-9B7B-07C0F54AB478}" presName="rootComposite" presStyleCnt="0"/>
      <dgm:spPr/>
    </dgm:pt>
    <dgm:pt modelId="{D4C6A090-0D98-43A5-9E8A-5625BC1040E4}" type="pres">
      <dgm:prSet presAssocID="{807ABD94-67B9-40A4-9B7B-07C0F54AB478}" presName="rootText" presStyleLbl="node2" presStyleIdx="1" presStyleCnt="6">
        <dgm:presLayoutVars>
          <dgm:chPref val="3"/>
        </dgm:presLayoutVars>
      </dgm:prSet>
      <dgm:spPr/>
    </dgm:pt>
    <dgm:pt modelId="{0F3C99B0-E46E-4331-B0E1-F0AEEE2E374D}" type="pres">
      <dgm:prSet presAssocID="{807ABD94-67B9-40A4-9B7B-07C0F54AB478}" presName="rootConnector" presStyleLbl="node2" presStyleIdx="1" presStyleCnt="6"/>
      <dgm:spPr/>
    </dgm:pt>
    <dgm:pt modelId="{24DD86B4-4C7B-47D1-A7EB-A33D44C2CAE6}" type="pres">
      <dgm:prSet presAssocID="{807ABD94-67B9-40A4-9B7B-07C0F54AB478}" presName="hierChild4" presStyleCnt="0"/>
      <dgm:spPr/>
    </dgm:pt>
    <dgm:pt modelId="{DCC4C24C-1CB5-4CDB-86F8-577C562464DC}" type="pres">
      <dgm:prSet presAssocID="{A49F6D2E-8DC5-42F9-99CC-9BA11EF3CEB9}" presName="Name35" presStyleLbl="parChTrans1D3" presStyleIdx="1" presStyleCnt="6"/>
      <dgm:spPr/>
    </dgm:pt>
    <dgm:pt modelId="{18FC28FE-D5DA-48B0-A19B-501B78C9FCA1}" type="pres">
      <dgm:prSet presAssocID="{59BE948A-6485-41CC-B86B-E70075C9E2E8}" presName="hierRoot2" presStyleCnt="0">
        <dgm:presLayoutVars>
          <dgm:hierBranch val="r"/>
        </dgm:presLayoutVars>
      </dgm:prSet>
      <dgm:spPr/>
    </dgm:pt>
    <dgm:pt modelId="{6628980A-42D9-4DF6-960B-314B4E408CD9}" type="pres">
      <dgm:prSet presAssocID="{59BE948A-6485-41CC-B86B-E70075C9E2E8}" presName="rootComposite" presStyleCnt="0"/>
      <dgm:spPr/>
    </dgm:pt>
    <dgm:pt modelId="{0F2EBB0A-00C5-47A8-9002-AB74865EF7AC}" type="pres">
      <dgm:prSet presAssocID="{59BE948A-6485-41CC-B86B-E70075C9E2E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9F36C9-90A5-47F9-826F-66F0F4137F6D}" type="pres">
      <dgm:prSet presAssocID="{59BE948A-6485-41CC-B86B-E70075C9E2E8}" presName="rootConnector" presStyleLbl="node3" presStyleIdx="1" presStyleCnt="6"/>
      <dgm:spPr/>
    </dgm:pt>
    <dgm:pt modelId="{C69453D5-5090-4E52-A5A5-FBC269BB1C3E}" type="pres">
      <dgm:prSet presAssocID="{59BE948A-6485-41CC-B86B-E70075C9E2E8}" presName="hierChild4" presStyleCnt="0"/>
      <dgm:spPr/>
    </dgm:pt>
    <dgm:pt modelId="{77102872-A4A3-431B-89B9-6D0285701EF6}" type="pres">
      <dgm:prSet presAssocID="{59BE948A-6485-41CC-B86B-E70075C9E2E8}" presName="hierChild5" presStyleCnt="0"/>
      <dgm:spPr/>
    </dgm:pt>
    <dgm:pt modelId="{E77FCFE1-C1D0-46EE-99CB-449539DFBC4D}" type="pres">
      <dgm:prSet presAssocID="{807ABD94-67B9-40A4-9B7B-07C0F54AB478}" presName="hierChild5" presStyleCnt="0"/>
      <dgm:spPr/>
    </dgm:pt>
    <dgm:pt modelId="{6A245AF9-161A-42C2-A499-7291E6413772}" type="pres">
      <dgm:prSet presAssocID="{EE627397-A3C7-4222-B12F-9C7CCE3A3563}" presName="Name35" presStyleLbl="parChTrans1D2" presStyleIdx="2" presStyleCnt="6"/>
      <dgm:spPr/>
    </dgm:pt>
    <dgm:pt modelId="{00099D14-C824-4D79-BD9B-249213391CEE}" type="pres">
      <dgm:prSet presAssocID="{5D1F6DF3-48EE-4113-9D99-F7801EA775F1}" presName="hierRoot2" presStyleCnt="0">
        <dgm:presLayoutVars>
          <dgm:hierBranch/>
        </dgm:presLayoutVars>
      </dgm:prSet>
      <dgm:spPr/>
    </dgm:pt>
    <dgm:pt modelId="{FE8D8FF4-D0C9-4A89-86E6-8D2C22D4BB19}" type="pres">
      <dgm:prSet presAssocID="{5D1F6DF3-48EE-4113-9D99-F7801EA775F1}" presName="rootComposite" presStyleCnt="0"/>
      <dgm:spPr/>
    </dgm:pt>
    <dgm:pt modelId="{EC5D9468-2BA2-4DCA-B215-79906581646F}" type="pres">
      <dgm:prSet presAssocID="{5D1F6DF3-48EE-4113-9D99-F7801EA775F1}" presName="rootText" presStyleLbl="node2" presStyleIdx="2" presStyleCnt="6">
        <dgm:presLayoutVars>
          <dgm:chPref val="3"/>
        </dgm:presLayoutVars>
      </dgm:prSet>
      <dgm:spPr/>
    </dgm:pt>
    <dgm:pt modelId="{C34ECEC4-EB70-441C-821B-039ED0A103C1}" type="pres">
      <dgm:prSet presAssocID="{5D1F6DF3-48EE-4113-9D99-F7801EA775F1}" presName="rootConnector" presStyleLbl="node2" presStyleIdx="2" presStyleCnt="6"/>
      <dgm:spPr/>
    </dgm:pt>
    <dgm:pt modelId="{8A1FDF49-3AF4-4731-B9DF-900E10AE8F1A}" type="pres">
      <dgm:prSet presAssocID="{5D1F6DF3-48EE-4113-9D99-F7801EA775F1}" presName="hierChild4" presStyleCnt="0"/>
      <dgm:spPr/>
    </dgm:pt>
    <dgm:pt modelId="{4884EA5D-92EC-4755-9197-F18DF803D6F2}" type="pres">
      <dgm:prSet presAssocID="{57BEB17B-D2E2-4E3D-9483-36DED5DC1D2F}" presName="Name35" presStyleLbl="parChTrans1D3" presStyleIdx="2" presStyleCnt="6"/>
      <dgm:spPr/>
    </dgm:pt>
    <dgm:pt modelId="{4E3D18C7-72AF-4239-B629-449E59F28944}" type="pres">
      <dgm:prSet presAssocID="{69286AB8-B152-4203-9362-52C05450ED27}" presName="hierRoot2" presStyleCnt="0">
        <dgm:presLayoutVars>
          <dgm:hierBranch val="r"/>
        </dgm:presLayoutVars>
      </dgm:prSet>
      <dgm:spPr/>
    </dgm:pt>
    <dgm:pt modelId="{CA1550B0-84BF-471C-BCA8-B181821C0C6C}" type="pres">
      <dgm:prSet presAssocID="{69286AB8-B152-4203-9362-52C05450ED27}" presName="rootComposite" presStyleCnt="0"/>
      <dgm:spPr/>
    </dgm:pt>
    <dgm:pt modelId="{350F7060-2DA4-45FE-A9B1-E4C04176F2C7}" type="pres">
      <dgm:prSet presAssocID="{69286AB8-B152-4203-9362-52C05450ED27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B744A9-A0BE-4334-A97C-8C31A481BBBA}" type="pres">
      <dgm:prSet presAssocID="{69286AB8-B152-4203-9362-52C05450ED27}" presName="rootConnector" presStyleLbl="node3" presStyleIdx="2" presStyleCnt="6"/>
      <dgm:spPr/>
    </dgm:pt>
    <dgm:pt modelId="{565C4EF4-CF26-4292-8805-C13A3691849B}" type="pres">
      <dgm:prSet presAssocID="{69286AB8-B152-4203-9362-52C05450ED27}" presName="hierChild4" presStyleCnt="0"/>
      <dgm:spPr/>
    </dgm:pt>
    <dgm:pt modelId="{E63CD249-6C55-41EA-8E04-01F4C1B229CD}" type="pres">
      <dgm:prSet presAssocID="{69286AB8-B152-4203-9362-52C05450ED27}" presName="hierChild5" presStyleCnt="0"/>
      <dgm:spPr/>
    </dgm:pt>
    <dgm:pt modelId="{0C4A2835-FBBB-4CB6-AE2C-09778DBF1B43}" type="pres">
      <dgm:prSet presAssocID="{5D1F6DF3-48EE-4113-9D99-F7801EA775F1}" presName="hierChild5" presStyleCnt="0"/>
      <dgm:spPr/>
    </dgm:pt>
    <dgm:pt modelId="{A39F96DF-C961-45F9-937A-3768312A71EE}" type="pres">
      <dgm:prSet presAssocID="{F9D3DDB9-D2C8-42EB-AA6E-4E929AEE1431}" presName="Name35" presStyleLbl="parChTrans1D2" presStyleIdx="3" presStyleCnt="6"/>
      <dgm:spPr/>
    </dgm:pt>
    <dgm:pt modelId="{02618C56-3811-41E5-94B1-3921B541F3F7}" type="pres">
      <dgm:prSet presAssocID="{F63F9AE4-C1E8-4A24-A850-5F2EFF94ADF3}" presName="hierRoot2" presStyleCnt="0">
        <dgm:presLayoutVars>
          <dgm:hierBranch/>
        </dgm:presLayoutVars>
      </dgm:prSet>
      <dgm:spPr/>
    </dgm:pt>
    <dgm:pt modelId="{8CD07FF9-24B7-4983-94A7-B318AE123C2D}" type="pres">
      <dgm:prSet presAssocID="{F63F9AE4-C1E8-4A24-A850-5F2EFF94ADF3}" presName="rootComposite" presStyleCnt="0"/>
      <dgm:spPr/>
    </dgm:pt>
    <dgm:pt modelId="{EE141F2A-6032-4A68-BC6A-F14357453D03}" type="pres">
      <dgm:prSet presAssocID="{F63F9AE4-C1E8-4A24-A850-5F2EFF94ADF3}" presName="rootText" presStyleLbl="node2" presStyleIdx="3" presStyleCnt="6">
        <dgm:presLayoutVars>
          <dgm:chPref val="3"/>
        </dgm:presLayoutVars>
      </dgm:prSet>
      <dgm:spPr/>
    </dgm:pt>
    <dgm:pt modelId="{A571270F-1DCD-45C1-B983-0E70068680FD}" type="pres">
      <dgm:prSet presAssocID="{F63F9AE4-C1E8-4A24-A850-5F2EFF94ADF3}" presName="rootConnector" presStyleLbl="node2" presStyleIdx="3" presStyleCnt="6"/>
      <dgm:spPr/>
    </dgm:pt>
    <dgm:pt modelId="{37577316-0907-4CF8-9932-B5B16B269D5E}" type="pres">
      <dgm:prSet presAssocID="{F63F9AE4-C1E8-4A24-A850-5F2EFF94ADF3}" presName="hierChild4" presStyleCnt="0"/>
      <dgm:spPr/>
    </dgm:pt>
    <dgm:pt modelId="{DB62EDEC-35AE-415E-87D4-C0E43EF00523}" type="pres">
      <dgm:prSet presAssocID="{A991D871-C2CB-4A1C-8258-D033268434FC}" presName="Name35" presStyleLbl="parChTrans1D3" presStyleIdx="3" presStyleCnt="6"/>
      <dgm:spPr/>
    </dgm:pt>
    <dgm:pt modelId="{1B0649A2-9120-40C5-BE61-1ADAB282E3D0}" type="pres">
      <dgm:prSet presAssocID="{6B09BA3A-7703-4A36-82B4-F2E0C1C564C4}" presName="hierRoot2" presStyleCnt="0">
        <dgm:presLayoutVars>
          <dgm:hierBranch val="r"/>
        </dgm:presLayoutVars>
      </dgm:prSet>
      <dgm:spPr/>
    </dgm:pt>
    <dgm:pt modelId="{4D3E5365-34D9-4093-95CA-F4E5F8AF12D5}" type="pres">
      <dgm:prSet presAssocID="{6B09BA3A-7703-4A36-82B4-F2E0C1C564C4}" presName="rootComposite" presStyleCnt="0"/>
      <dgm:spPr/>
    </dgm:pt>
    <dgm:pt modelId="{AA175701-1799-4A9E-839F-30B1DF43F776}" type="pres">
      <dgm:prSet presAssocID="{6B09BA3A-7703-4A36-82B4-F2E0C1C564C4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0AF011-5C9C-4085-A6A1-368364D015F7}" type="pres">
      <dgm:prSet presAssocID="{6B09BA3A-7703-4A36-82B4-F2E0C1C564C4}" presName="rootConnector" presStyleLbl="node3" presStyleIdx="3" presStyleCnt="6"/>
      <dgm:spPr/>
    </dgm:pt>
    <dgm:pt modelId="{6FA9DC08-FE90-4539-A958-3DFA3105001A}" type="pres">
      <dgm:prSet presAssocID="{6B09BA3A-7703-4A36-82B4-F2E0C1C564C4}" presName="hierChild4" presStyleCnt="0"/>
      <dgm:spPr/>
    </dgm:pt>
    <dgm:pt modelId="{A7D39DD3-8CC3-4835-8446-55F7DA84438E}" type="pres">
      <dgm:prSet presAssocID="{6B09BA3A-7703-4A36-82B4-F2E0C1C564C4}" presName="hierChild5" presStyleCnt="0"/>
      <dgm:spPr/>
    </dgm:pt>
    <dgm:pt modelId="{A401223F-983B-4B21-A176-FC3DFBF6D456}" type="pres">
      <dgm:prSet presAssocID="{F63F9AE4-C1E8-4A24-A850-5F2EFF94ADF3}" presName="hierChild5" presStyleCnt="0"/>
      <dgm:spPr/>
    </dgm:pt>
    <dgm:pt modelId="{4FEE0597-BF46-457C-A5D4-F39C6467F9D7}" type="pres">
      <dgm:prSet presAssocID="{FE58A55C-1F1C-4117-8F3A-57ED19DA986D}" presName="Name35" presStyleLbl="parChTrans1D2" presStyleIdx="4" presStyleCnt="6"/>
      <dgm:spPr/>
    </dgm:pt>
    <dgm:pt modelId="{B57AE7A5-D5EE-4628-982B-4186FD6F88FC}" type="pres">
      <dgm:prSet presAssocID="{4C090D4C-09DE-44DA-AE0D-F14DB998AE81}" presName="hierRoot2" presStyleCnt="0">
        <dgm:presLayoutVars>
          <dgm:hierBranch/>
        </dgm:presLayoutVars>
      </dgm:prSet>
      <dgm:spPr/>
    </dgm:pt>
    <dgm:pt modelId="{7E3EEBE4-AB0F-4975-A186-78DF43D48A8A}" type="pres">
      <dgm:prSet presAssocID="{4C090D4C-09DE-44DA-AE0D-F14DB998AE81}" presName="rootComposite" presStyleCnt="0"/>
      <dgm:spPr/>
    </dgm:pt>
    <dgm:pt modelId="{0106DF46-CE87-42B2-8B50-04CE193ACBE9}" type="pres">
      <dgm:prSet presAssocID="{4C090D4C-09DE-44DA-AE0D-F14DB998AE81}" presName="rootText" presStyleLbl="node2" presStyleIdx="4" presStyleCnt="6">
        <dgm:presLayoutVars>
          <dgm:chPref val="3"/>
        </dgm:presLayoutVars>
      </dgm:prSet>
      <dgm:spPr/>
    </dgm:pt>
    <dgm:pt modelId="{C607EDCC-2077-4A99-9B10-3615FD66FC5E}" type="pres">
      <dgm:prSet presAssocID="{4C090D4C-09DE-44DA-AE0D-F14DB998AE81}" presName="rootConnector" presStyleLbl="node2" presStyleIdx="4" presStyleCnt="6"/>
      <dgm:spPr/>
    </dgm:pt>
    <dgm:pt modelId="{7A1D6057-0209-4F67-B871-710AEDDA351F}" type="pres">
      <dgm:prSet presAssocID="{4C090D4C-09DE-44DA-AE0D-F14DB998AE81}" presName="hierChild4" presStyleCnt="0"/>
      <dgm:spPr/>
    </dgm:pt>
    <dgm:pt modelId="{507679FC-99ED-46A5-AFE9-6E1A596BD55E}" type="pres">
      <dgm:prSet presAssocID="{562F7770-8BCE-499C-94B6-5AFE8594A8EB}" presName="Name35" presStyleLbl="parChTrans1D3" presStyleIdx="4" presStyleCnt="6"/>
      <dgm:spPr/>
    </dgm:pt>
    <dgm:pt modelId="{A871A4CD-76E0-449C-8BA4-E03B7260666B}" type="pres">
      <dgm:prSet presAssocID="{13BEBD88-1299-4985-8DE4-501075CD13FF}" presName="hierRoot2" presStyleCnt="0">
        <dgm:presLayoutVars>
          <dgm:hierBranch val="r"/>
        </dgm:presLayoutVars>
      </dgm:prSet>
      <dgm:spPr/>
    </dgm:pt>
    <dgm:pt modelId="{CC97318A-D18B-4F10-B533-972965CCAB3B}" type="pres">
      <dgm:prSet presAssocID="{13BEBD88-1299-4985-8DE4-501075CD13FF}" presName="rootComposite" presStyleCnt="0"/>
      <dgm:spPr/>
    </dgm:pt>
    <dgm:pt modelId="{4FF33CD8-91F1-4852-A100-50BBEAE3B5BA}" type="pres">
      <dgm:prSet presAssocID="{13BEBD88-1299-4985-8DE4-501075CD13FF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6B12F9-B3FD-42BB-8739-3B5160968462}" type="pres">
      <dgm:prSet presAssocID="{13BEBD88-1299-4985-8DE4-501075CD13FF}" presName="rootConnector" presStyleLbl="node3" presStyleIdx="4" presStyleCnt="6"/>
      <dgm:spPr/>
    </dgm:pt>
    <dgm:pt modelId="{5EA715DA-D588-4A8E-AB64-167FCD3AFC90}" type="pres">
      <dgm:prSet presAssocID="{13BEBD88-1299-4985-8DE4-501075CD13FF}" presName="hierChild4" presStyleCnt="0"/>
      <dgm:spPr/>
    </dgm:pt>
    <dgm:pt modelId="{0F056E24-537A-4E22-A908-D53F99DFDB5A}" type="pres">
      <dgm:prSet presAssocID="{13BEBD88-1299-4985-8DE4-501075CD13FF}" presName="hierChild5" presStyleCnt="0"/>
      <dgm:spPr/>
    </dgm:pt>
    <dgm:pt modelId="{A86C43CF-3415-4E2B-BC3C-2275EB58155E}" type="pres">
      <dgm:prSet presAssocID="{4C090D4C-09DE-44DA-AE0D-F14DB998AE81}" presName="hierChild5" presStyleCnt="0"/>
      <dgm:spPr/>
    </dgm:pt>
    <dgm:pt modelId="{042E1DD5-CC2B-4F8B-9957-075F0A2BA507}" type="pres">
      <dgm:prSet presAssocID="{4C61EB8F-B690-4F07-A4BA-2B0B53EAC0FA}" presName="Name35" presStyleLbl="parChTrans1D2" presStyleIdx="5" presStyleCnt="6"/>
      <dgm:spPr/>
    </dgm:pt>
    <dgm:pt modelId="{ADACFD18-C4B8-4B7E-87CE-6D2E5BD152EF}" type="pres">
      <dgm:prSet presAssocID="{4F4810C4-E6CB-400D-A56D-B015C6B9AF0B}" presName="hierRoot2" presStyleCnt="0">
        <dgm:presLayoutVars>
          <dgm:hierBranch/>
        </dgm:presLayoutVars>
      </dgm:prSet>
      <dgm:spPr/>
    </dgm:pt>
    <dgm:pt modelId="{86D34874-ACB4-4D29-88D8-2707C750673B}" type="pres">
      <dgm:prSet presAssocID="{4F4810C4-E6CB-400D-A56D-B015C6B9AF0B}" presName="rootComposite" presStyleCnt="0"/>
      <dgm:spPr/>
    </dgm:pt>
    <dgm:pt modelId="{775E8235-DBDE-48B1-8031-2C6663F1EC52}" type="pres">
      <dgm:prSet presAssocID="{4F4810C4-E6CB-400D-A56D-B015C6B9AF0B}" presName="rootText" presStyleLbl="node2" presStyleIdx="5" presStyleCnt="6">
        <dgm:presLayoutVars>
          <dgm:chPref val="3"/>
        </dgm:presLayoutVars>
      </dgm:prSet>
      <dgm:spPr/>
    </dgm:pt>
    <dgm:pt modelId="{A8C70266-D54A-42AA-B4ED-8C4078014A41}" type="pres">
      <dgm:prSet presAssocID="{4F4810C4-E6CB-400D-A56D-B015C6B9AF0B}" presName="rootConnector" presStyleLbl="node2" presStyleIdx="5" presStyleCnt="6"/>
      <dgm:spPr/>
    </dgm:pt>
    <dgm:pt modelId="{472A05A5-0B38-4757-86FA-8841A9A4395B}" type="pres">
      <dgm:prSet presAssocID="{4F4810C4-E6CB-400D-A56D-B015C6B9AF0B}" presName="hierChild4" presStyleCnt="0"/>
      <dgm:spPr/>
    </dgm:pt>
    <dgm:pt modelId="{DAAD66A7-973B-4C87-90F7-B080AC95A4FB}" type="pres">
      <dgm:prSet presAssocID="{4BE1E7B4-085E-41C8-9E06-7D9B20D1A46E}" presName="Name35" presStyleLbl="parChTrans1D3" presStyleIdx="5" presStyleCnt="6"/>
      <dgm:spPr/>
    </dgm:pt>
    <dgm:pt modelId="{BF55AA90-5774-41D1-8E19-B3317B8DF100}" type="pres">
      <dgm:prSet presAssocID="{776B929D-F108-4F7E-8702-947C00B4BF63}" presName="hierRoot2" presStyleCnt="0">
        <dgm:presLayoutVars>
          <dgm:hierBranch val="r"/>
        </dgm:presLayoutVars>
      </dgm:prSet>
      <dgm:spPr/>
    </dgm:pt>
    <dgm:pt modelId="{090D7391-8469-44BB-8F93-4C94494F05D2}" type="pres">
      <dgm:prSet presAssocID="{776B929D-F108-4F7E-8702-947C00B4BF63}" presName="rootComposite" presStyleCnt="0"/>
      <dgm:spPr/>
    </dgm:pt>
    <dgm:pt modelId="{647DB629-49CB-498D-82D8-47767B5949F8}" type="pres">
      <dgm:prSet presAssocID="{776B929D-F108-4F7E-8702-947C00B4BF63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5CD9A7-B74C-4769-BBBC-E4B8F31C2019}" type="pres">
      <dgm:prSet presAssocID="{776B929D-F108-4F7E-8702-947C00B4BF63}" presName="rootConnector" presStyleLbl="node3" presStyleIdx="5" presStyleCnt="6"/>
      <dgm:spPr/>
    </dgm:pt>
    <dgm:pt modelId="{C8DB4BAA-4CB8-4897-ABD2-01E658A288CD}" type="pres">
      <dgm:prSet presAssocID="{776B929D-F108-4F7E-8702-947C00B4BF63}" presName="hierChild4" presStyleCnt="0"/>
      <dgm:spPr/>
    </dgm:pt>
    <dgm:pt modelId="{9A229748-8758-4F68-9CCB-759877106DDC}" type="pres">
      <dgm:prSet presAssocID="{776B929D-F108-4F7E-8702-947C00B4BF63}" presName="hierChild5" presStyleCnt="0"/>
      <dgm:spPr/>
    </dgm:pt>
    <dgm:pt modelId="{F6DD73D1-69D4-41DA-8D4D-43DB91310B61}" type="pres">
      <dgm:prSet presAssocID="{4F4810C4-E6CB-400D-A56D-B015C6B9AF0B}" presName="hierChild5" presStyleCnt="0"/>
      <dgm:spPr/>
    </dgm:pt>
    <dgm:pt modelId="{FC8946FB-E82C-4E6E-989B-6F542FB036D0}" type="pres">
      <dgm:prSet presAssocID="{4C185A16-EA32-4C0E-AD2F-23BA492A2BF5}" presName="hierChild3" presStyleCnt="0"/>
      <dgm:spPr/>
    </dgm:pt>
  </dgm:ptLst>
  <dgm:cxnLst>
    <dgm:cxn modelId="{188E1808-289F-49ED-B3CF-6A58611EE7A8}" type="presOf" srcId="{2B5E0B7D-7698-48AE-8D9D-9A417EA84502}" destId="{C199DC9B-F648-4B00-B017-0DAD76DC4642}" srcOrd="0" destOrd="0" presId="urn:microsoft.com/office/officeart/2005/8/layout/orgChart1"/>
    <dgm:cxn modelId="{AF044266-5B41-40C3-954A-E534CB8CBCF5}" type="presOf" srcId="{4C090D4C-09DE-44DA-AE0D-F14DB998AE81}" destId="{C607EDCC-2077-4A99-9B10-3615FD66FC5E}" srcOrd="1" destOrd="0" presId="urn:microsoft.com/office/officeart/2005/8/layout/orgChart1"/>
    <dgm:cxn modelId="{57C884EE-C432-4399-8AE0-B9989EA1E467}" type="presOf" srcId="{F3A3106C-4C2D-4FB0-B631-16633F16373B}" destId="{DDDE720E-CD0B-4703-80C8-3100A0C3AD28}" srcOrd="0" destOrd="0" presId="urn:microsoft.com/office/officeart/2005/8/layout/orgChart1"/>
    <dgm:cxn modelId="{540BBF24-5E24-44A5-9173-896851FCCC67}" type="presOf" srcId="{69286AB8-B152-4203-9362-52C05450ED27}" destId="{350F7060-2DA4-45FE-A9B1-E4C04176F2C7}" srcOrd="0" destOrd="0" presId="urn:microsoft.com/office/officeart/2005/8/layout/orgChart1"/>
    <dgm:cxn modelId="{B86CB57E-3588-4CBF-8CB5-C35B1079AFC4}" srcId="{4C185A16-EA32-4C0E-AD2F-23BA492A2BF5}" destId="{4F4810C4-E6CB-400D-A56D-B015C6B9AF0B}" srcOrd="5" destOrd="0" parTransId="{4C61EB8F-B690-4F07-A4BA-2B0B53EAC0FA}" sibTransId="{348968DA-0964-490A-9F8A-597674BD0C78}"/>
    <dgm:cxn modelId="{4715124B-0D4F-4DD1-B17C-F938070D6B5B}" srcId="{F63F9AE4-C1E8-4A24-A850-5F2EFF94ADF3}" destId="{6B09BA3A-7703-4A36-82B4-F2E0C1C564C4}" srcOrd="0" destOrd="0" parTransId="{A991D871-C2CB-4A1C-8258-D033268434FC}" sibTransId="{A81154CD-544D-40F5-A56D-ABD5B290BAFB}"/>
    <dgm:cxn modelId="{B70D7507-B2FA-4355-9138-59A55074BA66}" type="presOf" srcId="{5D1F6DF3-48EE-4113-9D99-F7801EA775F1}" destId="{C34ECEC4-EB70-441C-821B-039ED0A103C1}" srcOrd="1" destOrd="0" presId="urn:microsoft.com/office/officeart/2005/8/layout/orgChart1"/>
    <dgm:cxn modelId="{5D231147-DC1B-42FC-B7E3-A27C5BECADC7}" type="presOf" srcId="{4C090D4C-09DE-44DA-AE0D-F14DB998AE81}" destId="{0106DF46-CE87-42B2-8B50-04CE193ACBE9}" srcOrd="0" destOrd="0" presId="urn:microsoft.com/office/officeart/2005/8/layout/orgChart1"/>
    <dgm:cxn modelId="{5BF83704-9D73-4777-B972-FC1C943ABE8B}" type="presOf" srcId="{EE627397-A3C7-4222-B12F-9C7CCE3A3563}" destId="{6A245AF9-161A-42C2-A499-7291E6413772}" srcOrd="0" destOrd="0" presId="urn:microsoft.com/office/officeart/2005/8/layout/orgChart1"/>
    <dgm:cxn modelId="{CEB18328-5EBD-4BFE-AE07-A4515E9E866E}" type="presOf" srcId="{13BEBD88-1299-4985-8DE4-501075CD13FF}" destId="{B56B12F9-B3FD-42BB-8739-3B5160968462}" srcOrd="1" destOrd="0" presId="urn:microsoft.com/office/officeart/2005/8/layout/orgChart1"/>
    <dgm:cxn modelId="{07024FE3-D3CA-40B6-84A3-64B0963F1AFA}" type="presOf" srcId="{4C185A16-EA32-4C0E-AD2F-23BA492A2BF5}" destId="{0480FB86-1E3A-4304-8630-2090484BBABA}" srcOrd="1" destOrd="0" presId="urn:microsoft.com/office/officeart/2005/8/layout/orgChart1"/>
    <dgm:cxn modelId="{2D094EBF-75EF-43D8-87CF-FEE56983C42E}" srcId="{4C185A16-EA32-4C0E-AD2F-23BA492A2BF5}" destId="{807ABD94-67B9-40A4-9B7B-07C0F54AB478}" srcOrd="1" destOrd="0" parTransId="{2B5E0B7D-7698-48AE-8D9D-9A417EA84502}" sibTransId="{5CD69E7E-E83F-45E1-BA87-ED231A09BE42}"/>
    <dgm:cxn modelId="{D654B0A6-9631-4A57-9307-70741590DEC9}" srcId="{4F4810C4-E6CB-400D-A56D-B015C6B9AF0B}" destId="{776B929D-F108-4F7E-8702-947C00B4BF63}" srcOrd="0" destOrd="0" parTransId="{4BE1E7B4-085E-41C8-9E06-7D9B20D1A46E}" sibTransId="{8EBC5DFC-506E-4836-BB0A-1EFDBB694D56}"/>
    <dgm:cxn modelId="{2702195E-4B9C-46B6-8FB8-CC350713C896}" type="presOf" srcId="{57BEB17B-D2E2-4E3D-9483-36DED5DC1D2F}" destId="{4884EA5D-92EC-4755-9197-F18DF803D6F2}" srcOrd="0" destOrd="0" presId="urn:microsoft.com/office/officeart/2005/8/layout/orgChart1"/>
    <dgm:cxn modelId="{01EA3590-A567-4CBF-B226-CC94C9D54944}" type="presOf" srcId="{776B929D-F108-4F7E-8702-947C00B4BF63}" destId="{647DB629-49CB-498D-82D8-47767B5949F8}" srcOrd="0" destOrd="0" presId="urn:microsoft.com/office/officeart/2005/8/layout/orgChart1"/>
    <dgm:cxn modelId="{FAFBB548-BDBC-4747-9C3B-08A5571CCFF4}" type="presOf" srcId="{59BE948A-6485-41CC-B86B-E70075C9E2E8}" destId="{B19F36C9-90A5-47F9-826F-66F0F4137F6D}" srcOrd="1" destOrd="0" presId="urn:microsoft.com/office/officeart/2005/8/layout/orgChart1"/>
    <dgm:cxn modelId="{624C4CB6-FFB1-40DA-A709-6039D9952E45}" srcId="{4C185A16-EA32-4C0E-AD2F-23BA492A2BF5}" destId="{4C090D4C-09DE-44DA-AE0D-F14DB998AE81}" srcOrd="4" destOrd="0" parTransId="{FE58A55C-1F1C-4117-8F3A-57ED19DA986D}" sibTransId="{E9437194-BD3C-4DD4-B27C-1D040FB066EC}"/>
    <dgm:cxn modelId="{8041D117-E510-43C7-878B-CEC157803C61}" type="presOf" srcId="{776B929D-F108-4F7E-8702-947C00B4BF63}" destId="{235CD9A7-B74C-4769-BBBC-E4B8F31C2019}" srcOrd="1" destOrd="0" presId="urn:microsoft.com/office/officeart/2005/8/layout/orgChart1"/>
    <dgm:cxn modelId="{24EB62A0-5575-4ABD-8355-78E5E135A128}" type="presOf" srcId="{A991D871-C2CB-4A1C-8258-D033268434FC}" destId="{DB62EDEC-35AE-415E-87D4-C0E43EF00523}" srcOrd="0" destOrd="0" presId="urn:microsoft.com/office/officeart/2005/8/layout/orgChart1"/>
    <dgm:cxn modelId="{CAC754DA-E79F-4D0D-8BCA-72F4F1EC79DA}" type="presOf" srcId="{9090A857-6808-4025-B009-1FCE2483B630}" destId="{2426E3A2-DEB8-4493-B15A-5D5D31E0C32F}" srcOrd="0" destOrd="0" presId="urn:microsoft.com/office/officeart/2005/8/layout/orgChart1"/>
    <dgm:cxn modelId="{2D6089C6-17A1-4360-81F6-7C1A48AFA796}" type="presOf" srcId="{562F7770-8BCE-499C-94B6-5AFE8594A8EB}" destId="{507679FC-99ED-46A5-AFE9-6E1A596BD55E}" srcOrd="0" destOrd="0" presId="urn:microsoft.com/office/officeart/2005/8/layout/orgChart1"/>
    <dgm:cxn modelId="{26D20D75-A71C-4D34-9C96-DBF26FED15F1}" srcId="{F8E5EDB1-87AE-4513-AA09-941FD2BB71B6}" destId="{DB285255-3B9A-482D-B552-ECAD90CD2960}" srcOrd="0" destOrd="0" parTransId="{9090A857-6808-4025-B009-1FCE2483B630}" sibTransId="{E55F7083-1215-410B-8362-28AB26BA50EF}"/>
    <dgm:cxn modelId="{734A3278-4D98-49BA-B5B3-CF6B4EECAA69}" type="presOf" srcId="{F8E5EDB1-87AE-4513-AA09-941FD2BB71B6}" destId="{A30B6B9E-C645-4498-B13F-BD7E7BAE7D7C}" srcOrd="1" destOrd="0" presId="urn:microsoft.com/office/officeart/2005/8/layout/orgChart1"/>
    <dgm:cxn modelId="{1D9C01D1-E5FE-4998-942B-75377DEAEA90}" type="presOf" srcId="{4F4810C4-E6CB-400D-A56D-B015C6B9AF0B}" destId="{A8C70266-D54A-42AA-B4ED-8C4078014A41}" srcOrd="1" destOrd="0" presId="urn:microsoft.com/office/officeart/2005/8/layout/orgChart1"/>
    <dgm:cxn modelId="{72F5C14A-B8AB-4259-BC8F-750FB08CC0C6}" type="presOf" srcId="{C0212314-74BF-49AE-AE19-B3B5866980AA}" destId="{C3A83695-1091-4C20-AF25-A25F0CDD157B}" srcOrd="0" destOrd="0" presId="urn:microsoft.com/office/officeart/2005/8/layout/orgChart1"/>
    <dgm:cxn modelId="{D36C2A3F-1EE1-4D49-B569-209EA43AAEAB}" type="presOf" srcId="{5D1F6DF3-48EE-4113-9D99-F7801EA775F1}" destId="{EC5D9468-2BA2-4DCA-B215-79906581646F}" srcOrd="0" destOrd="0" presId="urn:microsoft.com/office/officeart/2005/8/layout/orgChart1"/>
    <dgm:cxn modelId="{0C04246D-6783-416F-A876-787FBB1AF698}" type="presOf" srcId="{4F4810C4-E6CB-400D-A56D-B015C6B9AF0B}" destId="{775E8235-DBDE-48B1-8031-2C6663F1EC52}" srcOrd="0" destOrd="0" presId="urn:microsoft.com/office/officeart/2005/8/layout/orgChart1"/>
    <dgm:cxn modelId="{F2530FDE-FF20-48D5-90EF-A6F6980BE323}" type="presOf" srcId="{FE58A55C-1F1C-4117-8F3A-57ED19DA986D}" destId="{4FEE0597-BF46-457C-A5D4-F39C6467F9D7}" srcOrd="0" destOrd="0" presId="urn:microsoft.com/office/officeart/2005/8/layout/orgChart1"/>
    <dgm:cxn modelId="{B77B4C5A-207E-4E29-A2DA-0BE075E7F6CC}" srcId="{4C090D4C-09DE-44DA-AE0D-F14DB998AE81}" destId="{13BEBD88-1299-4985-8DE4-501075CD13FF}" srcOrd="0" destOrd="0" parTransId="{562F7770-8BCE-499C-94B6-5AFE8594A8EB}" sibTransId="{9BCDDA7C-6C29-49E4-A763-6462BB30050C}"/>
    <dgm:cxn modelId="{4958293A-8F1B-4D9D-9BF2-809E4B5E3AB2}" srcId="{4C185A16-EA32-4C0E-AD2F-23BA492A2BF5}" destId="{F8E5EDB1-87AE-4513-AA09-941FD2BB71B6}" srcOrd="0" destOrd="0" parTransId="{F3A3106C-4C2D-4FB0-B631-16633F16373B}" sibTransId="{0EA5ACDA-5C9B-4AA2-AFC6-E20781C310A8}"/>
    <dgm:cxn modelId="{9AB77982-42B2-4EA0-9B5A-142B42B708DC}" type="presOf" srcId="{59BE948A-6485-41CC-B86B-E70075C9E2E8}" destId="{0F2EBB0A-00C5-47A8-9002-AB74865EF7AC}" srcOrd="0" destOrd="0" presId="urn:microsoft.com/office/officeart/2005/8/layout/orgChart1"/>
    <dgm:cxn modelId="{2A433966-0133-4533-A7CA-8D2FBFF029D8}" type="presOf" srcId="{F63F9AE4-C1E8-4A24-A850-5F2EFF94ADF3}" destId="{A571270F-1DCD-45C1-B983-0E70068680FD}" srcOrd="1" destOrd="0" presId="urn:microsoft.com/office/officeart/2005/8/layout/orgChart1"/>
    <dgm:cxn modelId="{0F8A5744-8FCC-4ADC-BB93-425E4966DF74}" type="presOf" srcId="{F8E5EDB1-87AE-4513-AA09-941FD2BB71B6}" destId="{F761CF9B-5D5A-420D-8688-76F0876491A7}" srcOrd="0" destOrd="0" presId="urn:microsoft.com/office/officeart/2005/8/layout/orgChart1"/>
    <dgm:cxn modelId="{EE6A620F-B83D-47DC-AC1C-7A9E67DDAD1D}" type="presOf" srcId="{4BE1E7B4-085E-41C8-9E06-7D9B20D1A46E}" destId="{DAAD66A7-973B-4C87-90F7-B080AC95A4FB}" srcOrd="0" destOrd="0" presId="urn:microsoft.com/office/officeart/2005/8/layout/orgChart1"/>
    <dgm:cxn modelId="{76DD23C1-6423-475F-A78C-1CBE1A336C82}" srcId="{807ABD94-67B9-40A4-9B7B-07C0F54AB478}" destId="{59BE948A-6485-41CC-B86B-E70075C9E2E8}" srcOrd="0" destOrd="0" parTransId="{A49F6D2E-8DC5-42F9-99CC-9BA11EF3CEB9}" sibTransId="{59CB26DF-A3C0-410E-ABD6-A7E31E85B665}"/>
    <dgm:cxn modelId="{33A21759-ED77-46F5-B320-7761E5FD032A}" srcId="{4C185A16-EA32-4C0E-AD2F-23BA492A2BF5}" destId="{5D1F6DF3-48EE-4113-9D99-F7801EA775F1}" srcOrd="2" destOrd="0" parTransId="{EE627397-A3C7-4222-B12F-9C7CCE3A3563}" sibTransId="{E01B014F-7E10-45AD-AD50-7E9C61F8FA52}"/>
    <dgm:cxn modelId="{243BD43F-B146-4021-A2FF-F1F2DF156331}" type="presOf" srcId="{A49F6D2E-8DC5-42F9-99CC-9BA11EF3CEB9}" destId="{DCC4C24C-1CB5-4CDB-86F8-577C562464DC}" srcOrd="0" destOrd="0" presId="urn:microsoft.com/office/officeart/2005/8/layout/orgChart1"/>
    <dgm:cxn modelId="{40B3E0EF-080E-4738-B45D-E30A47E7E1B9}" type="presOf" srcId="{807ABD94-67B9-40A4-9B7B-07C0F54AB478}" destId="{0F3C99B0-E46E-4331-B0E1-F0AEEE2E374D}" srcOrd="1" destOrd="0" presId="urn:microsoft.com/office/officeart/2005/8/layout/orgChart1"/>
    <dgm:cxn modelId="{A2F4885F-CE85-44B0-BDA2-1E71790A292B}" type="presOf" srcId="{69286AB8-B152-4203-9362-52C05450ED27}" destId="{22B744A9-A0BE-4334-A97C-8C31A481BBBA}" srcOrd="1" destOrd="0" presId="urn:microsoft.com/office/officeart/2005/8/layout/orgChart1"/>
    <dgm:cxn modelId="{E9CA92E2-9673-4E83-862B-72A495A1C9FD}" type="presOf" srcId="{DB285255-3B9A-482D-B552-ECAD90CD2960}" destId="{13C2AA14-51DC-4130-9055-4FC47E6E7670}" srcOrd="0" destOrd="0" presId="urn:microsoft.com/office/officeart/2005/8/layout/orgChart1"/>
    <dgm:cxn modelId="{656592D7-805F-4D8C-AFDC-5CB42EC85FEF}" type="presOf" srcId="{807ABD94-67B9-40A4-9B7B-07C0F54AB478}" destId="{D4C6A090-0D98-43A5-9E8A-5625BC1040E4}" srcOrd="0" destOrd="0" presId="urn:microsoft.com/office/officeart/2005/8/layout/orgChart1"/>
    <dgm:cxn modelId="{D0A121D7-3A76-4BF4-839B-D8CCAE2ACAE8}" type="presOf" srcId="{F9D3DDB9-D2C8-42EB-AA6E-4E929AEE1431}" destId="{A39F96DF-C961-45F9-937A-3768312A71EE}" srcOrd="0" destOrd="0" presId="urn:microsoft.com/office/officeart/2005/8/layout/orgChart1"/>
    <dgm:cxn modelId="{B7B715BD-89F0-4960-8565-1DD82A1302E7}" type="presOf" srcId="{13BEBD88-1299-4985-8DE4-501075CD13FF}" destId="{4FF33CD8-91F1-4852-A100-50BBEAE3B5BA}" srcOrd="0" destOrd="0" presId="urn:microsoft.com/office/officeart/2005/8/layout/orgChart1"/>
    <dgm:cxn modelId="{5675B4E2-313D-4282-802B-843A4659ED53}" srcId="{C0212314-74BF-49AE-AE19-B3B5866980AA}" destId="{4C185A16-EA32-4C0E-AD2F-23BA492A2BF5}" srcOrd="0" destOrd="0" parTransId="{1EBF91AF-6F91-4D5A-A204-8D209C4E04EF}" sibTransId="{2F85A74A-7406-410F-B097-A27AF1B1C7EC}"/>
    <dgm:cxn modelId="{433F05CF-4BDE-4FA8-BE3D-E5E57B4570D1}" type="presOf" srcId="{4C185A16-EA32-4C0E-AD2F-23BA492A2BF5}" destId="{34315F1A-DF6B-4CFF-A77F-B15D8D7CC397}" srcOrd="0" destOrd="0" presId="urn:microsoft.com/office/officeart/2005/8/layout/orgChart1"/>
    <dgm:cxn modelId="{40CB05FF-E293-4BD0-8507-CDA15B557EF2}" type="presOf" srcId="{6B09BA3A-7703-4A36-82B4-F2E0C1C564C4}" destId="{0E0AF011-5C9C-4085-A6A1-368364D015F7}" srcOrd="1" destOrd="0" presId="urn:microsoft.com/office/officeart/2005/8/layout/orgChart1"/>
    <dgm:cxn modelId="{D602ABC8-B8C7-4460-9C7A-A444435DC1AF}" srcId="{4C185A16-EA32-4C0E-AD2F-23BA492A2BF5}" destId="{F63F9AE4-C1E8-4A24-A850-5F2EFF94ADF3}" srcOrd="3" destOrd="0" parTransId="{F9D3DDB9-D2C8-42EB-AA6E-4E929AEE1431}" sibTransId="{D266C433-53F5-4CC4-B035-7F882AC3723D}"/>
    <dgm:cxn modelId="{E328A460-02D0-4327-8A05-6BBF42C11D29}" srcId="{5D1F6DF3-48EE-4113-9D99-F7801EA775F1}" destId="{69286AB8-B152-4203-9362-52C05450ED27}" srcOrd="0" destOrd="0" parTransId="{57BEB17B-D2E2-4E3D-9483-36DED5DC1D2F}" sibTransId="{1B1BFB8D-01DC-4606-A8CD-639383F1533A}"/>
    <dgm:cxn modelId="{C41CA650-5A3B-419F-82A4-29716F1DE180}" type="presOf" srcId="{F63F9AE4-C1E8-4A24-A850-5F2EFF94ADF3}" destId="{EE141F2A-6032-4A68-BC6A-F14357453D03}" srcOrd="0" destOrd="0" presId="urn:microsoft.com/office/officeart/2005/8/layout/orgChart1"/>
    <dgm:cxn modelId="{95E45ECB-8452-4573-BB81-A16251174ACD}" type="presOf" srcId="{DB285255-3B9A-482D-B552-ECAD90CD2960}" destId="{554D56FB-A7C7-4DDD-8A1B-EE9F72F3F349}" srcOrd="1" destOrd="0" presId="urn:microsoft.com/office/officeart/2005/8/layout/orgChart1"/>
    <dgm:cxn modelId="{E4186A80-81CD-4700-A9C0-B6AC395E7CF3}" type="presOf" srcId="{4C61EB8F-B690-4F07-A4BA-2B0B53EAC0FA}" destId="{042E1DD5-CC2B-4F8B-9957-075F0A2BA507}" srcOrd="0" destOrd="0" presId="urn:microsoft.com/office/officeart/2005/8/layout/orgChart1"/>
    <dgm:cxn modelId="{D81FD92B-F9E0-4A99-9725-BAE83C333308}" type="presOf" srcId="{6B09BA3A-7703-4A36-82B4-F2E0C1C564C4}" destId="{AA175701-1799-4A9E-839F-30B1DF43F776}" srcOrd="0" destOrd="0" presId="urn:microsoft.com/office/officeart/2005/8/layout/orgChart1"/>
    <dgm:cxn modelId="{2596D133-9E94-471A-88A3-6DC7A34FA312}" type="presParOf" srcId="{C3A83695-1091-4C20-AF25-A25F0CDD157B}" destId="{50D4880A-3017-4C1B-AA6F-6457DC80E019}" srcOrd="0" destOrd="0" presId="urn:microsoft.com/office/officeart/2005/8/layout/orgChart1"/>
    <dgm:cxn modelId="{3C78960F-2D08-46F4-8201-8ED08FEA8405}" type="presParOf" srcId="{50D4880A-3017-4C1B-AA6F-6457DC80E019}" destId="{1B363DE9-9240-4E88-A21C-E16F5DC265E8}" srcOrd="0" destOrd="0" presId="urn:microsoft.com/office/officeart/2005/8/layout/orgChart1"/>
    <dgm:cxn modelId="{F8773A30-6361-4DFE-B3FE-48D3A2CA2F3A}" type="presParOf" srcId="{1B363DE9-9240-4E88-A21C-E16F5DC265E8}" destId="{34315F1A-DF6B-4CFF-A77F-B15D8D7CC397}" srcOrd="0" destOrd="0" presId="urn:microsoft.com/office/officeart/2005/8/layout/orgChart1"/>
    <dgm:cxn modelId="{3292F7C7-262C-4C6D-94BD-666739419025}" type="presParOf" srcId="{1B363DE9-9240-4E88-A21C-E16F5DC265E8}" destId="{0480FB86-1E3A-4304-8630-2090484BBABA}" srcOrd="1" destOrd="0" presId="urn:microsoft.com/office/officeart/2005/8/layout/orgChart1"/>
    <dgm:cxn modelId="{69E08B43-B4E4-4E92-AA1E-4C500073D933}" type="presParOf" srcId="{50D4880A-3017-4C1B-AA6F-6457DC80E019}" destId="{D5363ADE-D80A-4607-8C8E-86B9F9683165}" srcOrd="1" destOrd="0" presId="urn:microsoft.com/office/officeart/2005/8/layout/orgChart1"/>
    <dgm:cxn modelId="{52EEA6AA-3E5F-4E88-B23A-DE4C07E46CE8}" type="presParOf" srcId="{D5363ADE-D80A-4607-8C8E-86B9F9683165}" destId="{DDDE720E-CD0B-4703-80C8-3100A0C3AD28}" srcOrd="0" destOrd="0" presId="urn:microsoft.com/office/officeart/2005/8/layout/orgChart1"/>
    <dgm:cxn modelId="{EB5E59D4-7629-4B49-86E9-D556DB13CB32}" type="presParOf" srcId="{D5363ADE-D80A-4607-8C8E-86B9F9683165}" destId="{564237D7-4D2F-414F-AAE4-DB749A365E49}" srcOrd="1" destOrd="0" presId="urn:microsoft.com/office/officeart/2005/8/layout/orgChart1"/>
    <dgm:cxn modelId="{07E626A7-6818-4E9F-9E90-68493F538A3D}" type="presParOf" srcId="{564237D7-4D2F-414F-AAE4-DB749A365E49}" destId="{E86F597C-A79C-43D2-AB46-B2F7731AF191}" srcOrd="0" destOrd="0" presId="urn:microsoft.com/office/officeart/2005/8/layout/orgChart1"/>
    <dgm:cxn modelId="{75587B1F-05B0-4EED-8903-6356437437BA}" type="presParOf" srcId="{E86F597C-A79C-43D2-AB46-B2F7731AF191}" destId="{F761CF9B-5D5A-420D-8688-76F0876491A7}" srcOrd="0" destOrd="0" presId="urn:microsoft.com/office/officeart/2005/8/layout/orgChart1"/>
    <dgm:cxn modelId="{24673382-C716-48B4-9309-871E1DF50C95}" type="presParOf" srcId="{E86F597C-A79C-43D2-AB46-B2F7731AF191}" destId="{A30B6B9E-C645-4498-B13F-BD7E7BAE7D7C}" srcOrd="1" destOrd="0" presId="urn:microsoft.com/office/officeart/2005/8/layout/orgChart1"/>
    <dgm:cxn modelId="{2186033B-AE25-4C09-B14C-122E96ACD800}" type="presParOf" srcId="{564237D7-4D2F-414F-AAE4-DB749A365E49}" destId="{BA8DA109-625E-403B-B0EA-BD45D97A6451}" srcOrd="1" destOrd="0" presId="urn:microsoft.com/office/officeart/2005/8/layout/orgChart1"/>
    <dgm:cxn modelId="{03336D97-2B12-4BBC-AA85-322881954BDC}" type="presParOf" srcId="{BA8DA109-625E-403B-B0EA-BD45D97A6451}" destId="{2426E3A2-DEB8-4493-B15A-5D5D31E0C32F}" srcOrd="0" destOrd="0" presId="urn:microsoft.com/office/officeart/2005/8/layout/orgChart1"/>
    <dgm:cxn modelId="{96366CB2-0A6B-4F20-88CA-ABEE6E0C3C01}" type="presParOf" srcId="{BA8DA109-625E-403B-B0EA-BD45D97A6451}" destId="{11737537-551D-443E-AEE0-D10D7CD7B5C4}" srcOrd="1" destOrd="0" presId="urn:microsoft.com/office/officeart/2005/8/layout/orgChart1"/>
    <dgm:cxn modelId="{BF57DF4C-41A0-4F31-B38C-66BDDC16A1E1}" type="presParOf" srcId="{11737537-551D-443E-AEE0-D10D7CD7B5C4}" destId="{10A52572-E748-41F4-BF55-ED9F2662B912}" srcOrd="0" destOrd="0" presId="urn:microsoft.com/office/officeart/2005/8/layout/orgChart1"/>
    <dgm:cxn modelId="{1F35AA97-6976-4252-963D-40A60A2C611C}" type="presParOf" srcId="{10A52572-E748-41F4-BF55-ED9F2662B912}" destId="{13C2AA14-51DC-4130-9055-4FC47E6E7670}" srcOrd="0" destOrd="0" presId="urn:microsoft.com/office/officeart/2005/8/layout/orgChart1"/>
    <dgm:cxn modelId="{BA23F5F2-E770-47BE-9273-9C1D969359E3}" type="presParOf" srcId="{10A52572-E748-41F4-BF55-ED9F2662B912}" destId="{554D56FB-A7C7-4DDD-8A1B-EE9F72F3F349}" srcOrd="1" destOrd="0" presId="urn:microsoft.com/office/officeart/2005/8/layout/orgChart1"/>
    <dgm:cxn modelId="{2C50C5E7-465E-40A8-8770-8B869877B77C}" type="presParOf" srcId="{11737537-551D-443E-AEE0-D10D7CD7B5C4}" destId="{44E6C163-C458-4331-8624-C13C312D1B0A}" srcOrd="1" destOrd="0" presId="urn:microsoft.com/office/officeart/2005/8/layout/orgChart1"/>
    <dgm:cxn modelId="{FAC79AB7-9C70-44D6-9470-439B1C60FFEB}" type="presParOf" srcId="{11737537-551D-443E-AEE0-D10D7CD7B5C4}" destId="{C19FDA7B-24FA-4E19-A2D1-277C01E1A34F}" srcOrd="2" destOrd="0" presId="urn:microsoft.com/office/officeart/2005/8/layout/orgChart1"/>
    <dgm:cxn modelId="{88BD6E86-49BB-4AF3-ADAA-9A4CBCDE28D8}" type="presParOf" srcId="{564237D7-4D2F-414F-AAE4-DB749A365E49}" destId="{1EAB1C0F-2DF8-45B0-8D0D-C95B0AF780CB}" srcOrd="2" destOrd="0" presId="urn:microsoft.com/office/officeart/2005/8/layout/orgChart1"/>
    <dgm:cxn modelId="{CA92F1B0-A8BC-47E8-A1D2-EB204ADC6989}" type="presParOf" srcId="{D5363ADE-D80A-4607-8C8E-86B9F9683165}" destId="{C199DC9B-F648-4B00-B017-0DAD76DC4642}" srcOrd="2" destOrd="0" presId="urn:microsoft.com/office/officeart/2005/8/layout/orgChart1"/>
    <dgm:cxn modelId="{9EF01E54-6D40-4A08-985C-039194100BA1}" type="presParOf" srcId="{D5363ADE-D80A-4607-8C8E-86B9F9683165}" destId="{DEDEF87C-B00F-4CEA-BA2A-7A1CBCD0C837}" srcOrd="3" destOrd="0" presId="urn:microsoft.com/office/officeart/2005/8/layout/orgChart1"/>
    <dgm:cxn modelId="{C7990DBB-2BD3-4453-9AD7-D152D356DCF6}" type="presParOf" srcId="{DEDEF87C-B00F-4CEA-BA2A-7A1CBCD0C837}" destId="{BFE673CE-1B72-46BD-9FF0-E6255963E546}" srcOrd="0" destOrd="0" presId="urn:microsoft.com/office/officeart/2005/8/layout/orgChart1"/>
    <dgm:cxn modelId="{85BAB6A9-D1CA-4AEC-B68E-2F211A6ACBAB}" type="presParOf" srcId="{BFE673CE-1B72-46BD-9FF0-E6255963E546}" destId="{D4C6A090-0D98-43A5-9E8A-5625BC1040E4}" srcOrd="0" destOrd="0" presId="urn:microsoft.com/office/officeart/2005/8/layout/orgChart1"/>
    <dgm:cxn modelId="{40074217-7C2A-4E5B-8D57-D01637A26BFF}" type="presParOf" srcId="{BFE673CE-1B72-46BD-9FF0-E6255963E546}" destId="{0F3C99B0-E46E-4331-B0E1-F0AEEE2E374D}" srcOrd="1" destOrd="0" presId="urn:microsoft.com/office/officeart/2005/8/layout/orgChart1"/>
    <dgm:cxn modelId="{17C4A642-3D50-4EAF-9C7E-BCB0A68A059A}" type="presParOf" srcId="{DEDEF87C-B00F-4CEA-BA2A-7A1CBCD0C837}" destId="{24DD86B4-4C7B-47D1-A7EB-A33D44C2CAE6}" srcOrd="1" destOrd="0" presId="urn:microsoft.com/office/officeart/2005/8/layout/orgChart1"/>
    <dgm:cxn modelId="{9794D6E6-E160-410D-955A-6D488CE3C4A8}" type="presParOf" srcId="{24DD86B4-4C7B-47D1-A7EB-A33D44C2CAE6}" destId="{DCC4C24C-1CB5-4CDB-86F8-577C562464DC}" srcOrd="0" destOrd="0" presId="urn:microsoft.com/office/officeart/2005/8/layout/orgChart1"/>
    <dgm:cxn modelId="{1AF850DD-B7EF-4B0D-A6E1-472F4D93517C}" type="presParOf" srcId="{24DD86B4-4C7B-47D1-A7EB-A33D44C2CAE6}" destId="{18FC28FE-D5DA-48B0-A19B-501B78C9FCA1}" srcOrd="1" destOrd="0" presId="urn:microsoft.com/office/officeart/2005/8/layout/orgChart1"/>
    <dgm:cxn modelId="{7A5C9D13-8F4B-46DD-A6E8-49FC9A0E3F15}" type="presParOf" srcId="{18FC28FE-D5DA-48B0-A19B-501B78C9FCA1}" destId="{6628980A-42D9-4DF6-960B-314B4E408CD9}" srcOrd="0" destOrd="0" presId="urn:microsoft.com/office/officeart/2005/8/layout/orgChart1"/>
    <dgm:cxn modelId="{70253F81-C36E-403D-AA26-4A4AA9794EC5}" type="presParOf" srcId="{6628980A-42D9-4DF6-960B-314B4E408CD9}" destId="{0F2EBB0A-00C5-47A8-9002-AB74865EF7AC}" srcOrd="0" destOrd="0" presId="urn:microsoft.com/office/officeart/2005/8/layout/orgChart1"/>
    <dgm:cxn modelId="{C7A1D9EF-9625-45A5-A8D6-29E46FD5607B}" type="presParOf" srcId="{6628980A-42D9-4DF6-960B-314B4E408CD9}" destId="{B19F36C9-90A5-47F9-826F-66F0F4137F6D}" srcOrd="1" destOrd="0" presId="urn:microsoft.com/office/officeart/2005/8/layout/orgChart1"/>
    <dgm:cxn modelId="{B927C715-B92C-497B-AD65-F5618B82754A}" type="presParOf" srcId="{18FC28FE-D5DA-48B0-A19B-501B78C9FCA1}" destId="{C69453D5-5090-4E52-A5A5-FBC269BB1C3E}" srcOrd="1" destOrd="0" presId="urn:microsoft.com/office/officeart/2005/8/layout/orgChart1"/>
    <dgm:cxn modelId="{597BA28B-ABED-4765-9163-4C711BFB532E}" type="presParOf" srcId="{18FC28FE-D5DA-48B0-A19B-501B78C9FCA1}" destId="{77102872-A4A3-431B-89B9-6D0285701EF6}" srcOrd="2" destOrd="0" presId="urn:microsoft.com/office/officeart/2005/8/layout/orgChart1"/>
    <dgm:cxn modelId="{9D5779E4-F69C-45F5-9552-CD8FDAAA09BF}" type="presParOf" srcId="{DEDEF87C-B00F-4CEA-BA2A-7A1CBCD0C837}" destId="{E77FCFE1-C1D0-46EE-99CB-449539DFBC4D}" srcOrd="2" destOrd="0" presId="urn:microsoft.com/office/officeart/2005/8/layout/orgChart1"/>
    <dgm:cxn modelId="{A3F9775B-F1DE-42AE-BB13-FD049C4385E9}" type="presParOf" srcId="{D5363ADE-D80A-4607-8C8E-86B9F9683165}" destId="{6A245AF9-161A-42C2-A499-7291E6413772}" srcOrd="4" destOrd="0" presId="urn:microsoft.com/office/officeart/2005/8/layout/orgChart1"/>
    <dgm:cxn modelId="{16D2CDE2-3E36-4D76-A616-976C71393357}" type="presParOf" srcId="{D5363ADE-D80A-4607-8C8E-86B9F9683165}" destId="{00099D14-C824-4D79-BD9B-249213391CEE}" srcOrd="5" destOrd="0" presId="urn:microsoft.com/office/officeart/2005/8/layout/orgChart1"/>
    <dgm:cxn modelId="{197085DE-FEAB-42CE-B58D-936D9890CD1F}" type="presParOf" srcId="{00099D14-C824-4D79-BD9B-249213391CEE}" destId="{FE8D8FF4-D0C9-4A89-86E6-8D2C22D4BB19}" srcOrd="0" destOrd="0" presId="urn:microsoft.com/office/officeart/2005/8/layout/orgChart1"/>
    <dgm:cxn modelId="{30E188CA-B69E-488D-B5AC-EAEB496E0028}" type="presParOf" srcId="{FE8D8FF4-D0C9-4A89-86E6-8D2C22D4BB19}" destId="{EC5D9468-2BA2-4DCA-B215-79906581646F}" srcOrd="0" destOrd="0" presId="urn:microsoft.com/office/officeart/2005/8/layout/orgChart1"/>
    <dgm:cxn modelId="{1D7BBC2F-8C22-414A-BDBE-C738BCDEB443}" type="presParOf" srcId="{FE8D8FF4-D0C9-4A89-86E6-8D2C22D4BB19}" destId="{C34ECEC4-EB70-441C-821B-039ED0A103C1}" srcOrd="1" destOrd="0" presId="urn:microsoft.com/office/officeart/2005/8/layout/orgChart1"/>
    <dgm:cxn modelId="{0A5F8720-C276-4EA7-8D97-E055D93886F4}" type="presParOf" srcId="{00099D14-C824-4D79-BD9B-249213391CEE}" destId="{8A1FDF49-3AF4-4731-B9DF-900E10AE8F1A}" srcOrd="1" destOrd="0" presId="urn:microsoft.com/office/officeart/2005/8/layout/orgChart1"/>
    <dgm:cxn modelId="{024EF501-BACF-4AC1-B0E1-B372E55DB458}" type="presParOf" srcId="{8A1FDF49-3AF4-4731-B9DF-900E10AE8F1A}" destId="{4884EA5D-92EC-4755-9197-F18DF803D6F2}" srcOrd="0" destOrd="0" presId="urn:microsoft.com/office/officeart/2005/8/layout/orgChart1"/>
    <dgm:cxn modelId="{630A4D9A-C588-4B73-984E-78EA79819588}" type="presParOf" srcId="{8A1FDF49-3AF4-4731-B9DF-900E10AE8F1A}" destId="{4E3D18C7-72AF-4239-B629-449E59F28944}" srcOrd="1" destOrd="0" presId="urn:microsoft.com/office/officeart/2005/8/layout/orgChart1"/>
    <dgm:cxn modelId="{9C0E90BE-4AA8-4411-A283-196C8CC25A6C}" type="presParOf" srcId="{4E3D18C7-72AF-4239-B629-449E59F28944}" destId="{CA1550B0-84BF-471C-BCA8-B181821C0C6C}" srcOrd="0" destOrd="0" presId="urn:microsoft.com/office/officeart/2005/8/layout/orgChart1"/>
    <dgm:cxn modelId="{3CBFA148-7B83-4917-8B15-21037D5AB6A9}" type="presParOf" srcId="{CA1550B0-84BF-471C-BCA8-B181821C0C6C}" destId="{350F7060-2DA4-45FE-A9B1-E4C04176F2C7}" srcOrd="0" destOrd="0" presId="urn:microsoft.com/office/officeart/2005/8/layout/orgChart1"/>
    <dgm:cxn modelId="{7C34D4B1-9E62-4AC9-945B-1F2FE7A49C16}" type="presParOf" srcId="{CA1550B0-84BF-471C-BCA8-B181821C0C6C}" destId="{22B744A9-A0BE-4334-A97C-8C31A481BBBA}" srcOrd="1" destOrd="0" presId="urn:microsoft.com/office/officeart/2005/8/layout/orgChart1"/>
    <dgm:cxn modelId="{7368A3C2-2A1D-49E2-81A5-A338E2B796F9}" type="presParOf" srcId="{4E3D18C7-72AF-4239-B629-449E59F28944}" destId="{565C4EF4-CF26-4292-8805-C13A3691849B}" srcOrd="1" destOrd="0" presId="urn:microsoft.com/office/officeart/2005/8/layout/orgChart1"/>
    <dgm:cxn modelId="{A301BAC0-59A8-409C-A075-26AB9ED49C91}" type="presParOf" srcId="{4E3D18C7-72AF-4239-B629-449E59F28944}" destId="{E63CD249-6C55-41EA-8E04-01F4C1B229CD}" srcOrd="2" destOrd="0" presId="urn:microsoft.com/office/officeart/2005/8/layout/orgChart1"/>
    <dgm:cxn modelId="{F68C42D6-D444-442C-922B-1C0AC7873B88}" type="presParOf" srcId="{00099D14-C824-4D79-BD9B-249213391CEE}" destId="{0C4A2835-FBBB-4CB6-AE2C-09778DBF1B43}" srcOrd="2" destOrd="0" presId="urn:microsoft.com/office/officeart/2005/8/layout/orgChart1"/>
    <dgm:cxn modelId="{646D1064-95C4-4299-AA28-82C028476F9C}" type="presParOf" srcId="{D5363ADE-D80A-4607-8C8E-86B9F9683165}" destId="{A39F96DF-C961-45F9-937A-3768312A71EE}" srcOrd="6" destOrd="0" presId="urn:microsoft.com/office/officeart/2005/8/layout/orgChart1"/>
    <dgm:cxn modelId="{83F4F9AD-733E-4DD1-AB61-5A357FFE0490}" type="presParOf" srcId="{D5363ADE-D80A-4607-8C8E-86B9F9683165}" destId="{02618C56-3811-41E5-94B1-3921B541F3F7}" srcOrd="7" destOrd="0" presId="urn:microsoft.com/office/officeart/2005/8/layout/orgChart1"/>
    <dgm:cxn modelId="{BABBE5BF-4CEF-4BEF-8BF0-45371535E905}" type="presParOf" srcId="{02618C56-3811-41E5-94B1-3921B541F3F7}" destId="{8CD07FF9-24B7-4983-94A7-B318AE123C2D}" srcOrd="0" destOrd="0" presId="urn:microsoft.com/office/officeart/2005/8/layout/orgChart1"/>
    <dgm:cxn modelId="{F19983C4-6A6B-406C-AB8F-AA1D96023CCD}" type="presParOf" srcId="{8CD07FF9-24B7-4983-94A7-B318AE123C2D}" destId="{EE141F2A-6032-4A68-BC6A-F14357453D03}" srcOrd="0" destOrd="0" presId="urn:microsoft.com/office/officeart/2005/8/layout/orgChart1"/>
    <dgm:cxn modelId="{C06E8971-A74E-430E-B370-805AC8D860F2}" type="presParOf" srcId="{8CD07FF9-24B7-4983-94A7-B318AE123C2D}" destId="{A571270F-1DCD-45C1-B983-0E70068680FD}" srcOrd="1" destOrd="0" presId="urn:microsoft.com/office/officeart/2005/8/layout/orgChart1"/>
    <dgm:cxn modelId="{334F465E-1A1D-4B40-AB33-E7E71BC883E6}" type="presParOf" srcId="{02618C56-3811-41E5-94B1-3921B541F3F7}" destId="{37577316-0907-4CF8-9932-B5B16B269D5E}" srcOrd="1" destOrd="0" presId="urn:microsoft.com/office/officeart/2005/8/layout/orgChart1"/>
    <dgm:cxn modelId="{5616A134-4ED3-4975-A41C-128E9CD20EB8}" type="presParOf" srcId="{37577316-0907-4CF8-9932-B5B16B269D5E}" destId="{DB62EDEC-35AE-415E-87D4-C0E43EF00523}" srcOrd="0" destOrd="0" presId="urn:microsoft.com/office/officeart/2005/8/layout/orgChart1"/>
    <dgm:cxn modelId="{7B569106-D1B3-4E03-8B83-8CC6A983BBD8}" type="presParOf" srcId="{37577316-0907-4CF8-9932-B5B16B269D5E}" destId="{1B0649A2-9120-40C5-BE61-1ADAB282E3D0}" srcOrd="1" destOrd="0" presId="urn:microsoft.com/office/officeart/2005/8/layout/orgChart1"/>
    <dgm:cxn modelId="{6069F9CE-31A5-4F95-8264-32D18BF13865}" type="presParOf" srcId="{1B0649A2-9120-40C5-BE61-1ADAB282E3D0}" destId="{4D3E5365-34D9-4093-95CA-F4E5F8AF12D5}" srcOrd="0" destOrd="0" presId="urn:microsoft.com/office/officeart/2005/8/layout/orgChart1"/>
    <dgm:cxn modelId="{0A64D51B-2DBC-4B38-B8D9-3D49208F0733}" type="presParOf" srcId="{4D3E5365-34D9-4093-95CA-F4E5F8AF12D5}" destId="{AA175701-1799-4A9E-839F-30B1DF43F776}" srcOrd="0" destOrd="0" presId="urn:microsoft.com/office/officeart/2005/8/layout/orgChart1"/>
    <dgm:cxn modelId="{590443C0-C604-4652-999C-A0FB69D98E51}" type="presParOf" srcId="{4D3E5365-34D9-4093-95CA-F4E5F8AF12D5}" destId="{0E0AF011-5C9C-4085-A6A1-368364D015F7}" srcOrd="1" destOrd="0" presId="urn:microsoft.com/office/officeart/2005/8/layout/orgChart1"/>
    <dgm:cxn modelId="{E98B8F06-3E71-4548-B893-AF0BC9DDBDA7}" type="presParOf" srcId="{1B0649A2-9120-40C5-BE61-1ADAB282E3D0}" destId="{6FA9DC08-FE90-4539-A958-3DFA3105001A}" srcOrd="1" destOrd="0" presId="urn:microsoft.com/office/officeart/2005/8/layout/orgChart1"/>
    <dgm:cxn modelId="{70E7972C-8459-4A7D-BC0D-F5358FB2FF89}" type="presParOf" srcId="{1B0649A2-9120-40C5-BE61-1ADAB282E3D0}" destId="{A7D39DD3-8CC3-4835-8446-55F7DA84438E}" srcOrd="2" destOrd="0" presId="urn:microsoft.com/office/officeart/2005/8/layout/orgChart1"/>
    <dgm:cxn modelId="{33F7B7C4-D4BA-4BA1-8B05-16D071B39785}" type="presParOf" srcId="{02618C56-3811-41E5-94B1-3921B541F3F7}" destId="{A401223F-983B-4B21-A176-FC3DFBF6D456}" srcOrd="2" destOrd="0" presId="urn:microsoft.com/office/officeart/2005/8/layout/orgChart1"/>
    <dgm:cxn modelId="{A72FC57D-5CA0-4D7F-8057-CADBFCF9B737}" type="presParOf" srcId="{D5363ADE-D80A-4607-8C8E-86B9F9683165}" destId="{4FEE0597-BF46-457C-A5D4-F39C6467F9D7}" srcOrd="8" destOrd="0" presId="urn:microsoft.com/office/officeart/2005/8/layout/orgChart1"/>
    <dgm:cxn modelId="{C80E8704-1BCF-45BB-B553-B6B875588010}" type="presParOf" srcId="{D5363ADE-D80A-4607-8C8E-86B9F9683165}" destId="{B57AE7A5-D5EE-4628-982B-4186FD6F88FC}" srcOrd="9" destOrd="0" presId="urn:microsoft.com/office/officeart/2005/8/layout/orgChart1"/>
    <dgm:cxn modelId="{C8FDCD33-2625-4B17-98D8-F735AB4DB9CE}" type="presParOf" srcId="{B57AE7A5-D5EE-4628-982B-4186FD6F88FC}" destId="{7E3EEBE4-AB0F-4975-A186-78DF43D48A8A}" srcOrd="0" destOrd="0" presId="urn:microsoft.com/office/officeart/2005/8/layout/orgChart1"/>
    <dgm:cxn modelId="{149D12F8-027B-4C09-94DE-0FFD8CBD1316}" type="presParOf" srcId="{7E3EEBE4-AB0F-4975-A186-78DF43D48A8A}" destId="{0106DF46-CE87-42B2-8B50-04CE193ACBE9}" srcOrd="0" destOrd="0" presId="urn:microsoft.com/office/officeart/2005/8/layout/orgChart1"/>
    <dgm:cxn modelId="{9402FDCE-CBAE-4F1E-96BC-6ECDA71A0276}" type="presParOf" srcId="{7E3EEBE4-AB0F-4975-A186-78DF43D48A8A}" destId="{C607EDCC-2077-4A99-9B10-3615FD66FC5E}" srcOrd="1" destOrd="0" presId="urn:microsoft.com/office/officeart/2005/8/layout/orgChart1"/>
    <dgm:cxn modelId="{C3331D32-C9F3-4486-A758-3C82F1CF8B3E}" type="presParOf" srcId="{B57AE7A5-D5EE-4628-982B-4186FD6F88FC}" destId="{7A1D6057-0209-4F67-B871-710AEDDA351F}" srcOrd="1" destOrd="0" presId="urn:microsoft.com/office/officeart/2005/8/layout/orgChart1"/>
    <dgm:cxn modelId="{E449300B-BD5E-4335-A453-33D3432E7940}" type="presParOf" srcId="{7A1D6057-0209-4F67-B871-710AEDDA351F}" destId="{507679FC-99ED-46A5-AFE9-6E1A596BD55E}" srcOrd="0" destOrd="0" presId="urn:microsoft.com/office/officeart/2005/8/layout/orgChart1"/>
    <dgm:cxn modelId="{7C5953A4-9E2C-4E9B-A013-D6E1B90F0433}" type="presParOf" srcId="{7A1D6057-0209-4F67-B871-710AEDDA351F}" destId="{A871A4CD-76E0-449C-8BA4-E03B7260666B}" srcOrd="1" destOrd="0" presId="urn:microsoft.com/office/officeart/2005/8/layout/orgChart1"/>
    <dgm:cxn modelId="{A71AB297-3D64-465B-A040-5B7EB510FCD5}" type="presParOf" srcId="{A871A4CD-76E0-449C-8BA4-E03B7260666B}" destId="{CC97318A-D18B-4F10-B533-972965CCAB3B}" srcOrd="0" destOrd="0" presId="urn:microsoft.com/office/officeart/2005/8/layout/orgChart1"/>
    <dgm:cxn modelId="{1CD5B086-579D-4B0E-8309-DB5A47A3BE49}" type="presParOf" srcId="{CC97318A-D18B-4F10-B533-972965CCAB3B}" destId="{4FF33CD8-91F1-4852-A100-50BBEAE3B5BA}" srcOrd="0" destOrd="0" presId="urn:microsoft.com/office/officeart/2005/8/layout/orgChart1"/>
    <dgm:cxn modelId="{F98A3DC6-E076-43C7-ABFD-2452A211A536}" type="presParOf" srcId="{CC97318A-D18B-4F10-B533-972965CCAB3B}" destId="{B56B12F9-B3FD-42BB-8739-3B5160968462}" srcOrd="1" destOrd="0" presId="urn:microsoft.com/office/officeart/2005/8/layout/orgChart1"/>
    <dgm:cxn modelId="{57290679-FF12-4F26-98B9-E0C4CF4104C8}" type="presParOf" srcId="{A871A4CD-76E0-449C-8BA4-E03B7260666B}" destId="{5EA715DA-D588-4A8E-AB64-167FCD3AFC90}" srcOrd="1" destOrd="0" presId="urn:microsoft.com/office/officeart/2005/8/layout/orgChart1"/>
    <dgm:cxn modelId="{6EA2877D-DDCD-4C27-8D9D-7B4C87374418}" type="presParOf" srcId="{A871A4CD-76E0-449C-8BA4-E03B7260666B}" destId="{0F056E24-537A-4E22-A908-D53F99DFDB5A}" srcOrd="2" destOrd="0" presId="urn:microsoft.com/office/officeart/2005/8/layout/orgChart1"/>
    <dgm:cxn modelId="{36764F8D-1374-4A90-ADCB-5596EC017D3B}" type="presParOf" srcId="{B57AE7A5-D5EE-4628-982B-4186FD6F88FC}" destId="{A86C43CF-3415-4E2B-BC3C-2275EB58155E}" srcOrd="2" destOrd="0" presId="urn:microsoft.com/office/officeart/2005/8/layout/orgChart1"/>
    <dgm:cxn modelId="{1CC7A921-C427-4A7F-AFE5-111D2B578425}" type="presParOf" srcId="{D5363ADE-D80A-4607-8C8E-86B9F9683165}" destId="{042E1DD5-CC2B-4F8B-9957-075F0A2BA507}" srcOrd="10" destOrd="0" presId="urn:microsoft.com/office/officeart/2005/8/layout/orgChart1"/>
    <dgm:cxn modelId="{F0754DC3-30B2-46EA-8DB1-E209FFFC28E6}" type="presParOf" srcId="{D5363ADE-D80A-4607-8C8E-86B9F9683165}" destId="{ADACFD18-C4B8-4B7E-87CE-6D2E5BD152EF}" srcOrd="11" destOrd="0" presId="urn:microsoft.com/office/officeart/2005/8/layout/orgChart1"/>
    <dgm:cxn modelId="{9D74983C-27B0-4CEE-BA50-921B550ACA29}" type="presParOf" srcId="{ADACFD18-C4B8-4B7E-87CE-6D2E5BD152EF}" destId="{86D34874-ACB4-4D29-88D8-2707C750673B}" srcOrd="0" destOrd="0" presId="urn:microsoft.com/office/officeart/2005/8/layout/orgChart1"/>
    <dgm:cxn modelId="{0A96BEC1-7E2C-4627-9595-0FB3E0A65594}" type="presParOf" srcId="{86D34874-ACB4-4D29-88D8-2707C750673B}" destId="{775E8235-DBDE-48B1-8031-2C6663F1EC52}" srcOrd="0" destOrd="0" presId="urn:microsoft.com/office/officeart/2005/8/layout/orgChart1"/>
    <dgm:cxn modelId="{A529BA99-0ED5-4568-B7FC-6BB8EEDD4160}" type="presParOf" srcId="{86D34874-ACB4-4D29-88D8-2707C750673B}" destId="{A8C70266-D54A-42AA-B4ED-8C4078014A41}" srcOrd="1" destOrd="0" presId="urn:microsoft.com/office/officeart/2005/8/layout/orgChart1"/>
    <dgm:cxn modelId="{AD401F2B-A07F-45EA-ACA8-32469F6F10E6}" type="presParOf" srcId="{ADACFD18-C4B8-4B7E-87CE-6D2E5BD152EF}" destId="{472A05A5-0B38-4757-86FA-8841A9A4395B}" srcOrd="1" destOrd="0" presId="urn:microsoft.com/office/officeart/2005/8/layout/orgChart1"/>
    <dgm:cxn modelId="{643E9D25-4CFC-4ADC-91FD-9B7818E67D4F}" type="presParOf" srcId="{472A05A5-0B38-4757-86FA-8841A9A4395B}" destId="{DAAD66A7-973B-4C87-90F7-B080AC95A4FB}" srcOrd="0" destOrd="0" presId="urn:microsoft.com/office/officeart/2005/8/layout/orgChart1"/>
    <dgm:cxn modelId="{F8AE2B9A-1CF0-4868-A754-BFFA0261B60D}" type="presParOf" srcId="{472A05A5-0B38-4757-86FA-8841A9A4395B}" destId="{BF55AA90-5774-41D1-8E19-B3317B8DF100}" srcOrd="1" destOrd="0" presId="urn:microsoft.com/office/officeart/2005/8/layout/orgChart1"/>
    <dgm:cxn modelId="{D4CF06D4-BC42-44EF-8E2E-94633EAD8DFD}" type="presParOf" srcId="{BF55AA90-5774-41D1-8E19-B3317B8DF100}" destId="{090D7391-8469-44BB-8F93-4C94494F05D2}" srcOrd="0" destOrd="0" presId="urn:microsoft.com/office/officeart/2005/8/layout/orgChart1"/>
    <dgm:cxn modelId="{DB1E11A7-1CDD-455B-9EBD-04679D1C4A91}" type="presParOf" srcId="{090D7391-8469-44BB-8F93-4C94494F05D2}" destId="{647DB629-49CB-498D-82D8-47767B5949F8}" srcOrd="0" destOrd="0" presId="urn:microsoft.com/office/officeart/2005/8/layout/orgChart1"/>
    <dgm:cxn modelId="{F12D6790-8FBF-40C3-B7DA-24AC7ECE420E}" type="presParOf" srcId="{090D7391-8469-44BB-8F93-4C94494F05D2}" destId="{235CD9A7-B74C-4769-BBBC-E4B8F31C2019}" srcOrd="1" destOrd="0" presId="urn:microsoft.com/office/officeart/2005/8/layout/orgChart1"/>
    <dgm:cxn modelId="{3DC864E1-094D-44DF-9FD9-0036B9AC15C3}" type="presParOf" srcId="{BF55AA90-5774-41D1-8E19-B3317B8DF100}" destId="{C8DB4BAA-4CB8-4897-ABD2-01E658A288CD}" srcOrd="1" destOrd="0" presId="urn:microsoft.com/office/officeart/2005/8/layout/orgChart1"/>
    <dgm:cxn modelId="{5E6CD23D-C073-4330-BFA2-78D6E55270F4}" type="presParOf" srcId="{BF55AA90-5774-41D1-8E19-B3317B8DF100}" destId="{9A229748-8758-4F68-9CCB-759877106DDC}" srcOrd="2" destOrd="0" presId="urn:microsoft.com/office/officeart/2005/8/layout/orgChart1"/>
    <dgm:cxn modelId="{7AF9C847-C4CE-4889-AFD5-A9B0D6EFCCF6}" type="presParOf" srcId="{ADACFD18-C4B8-4B7E-87CE-6D2E5BD152EF}" destId="{F6DD73D1-69D4-41DA-8D4D-43DB91310B61}" srcOrd="2" destOrd="0" presId="urn:microsoft.com/office/officeart/2005/8/layout/orgChart1"/>
    <dgm:cxn modelId="{43A7FB79-9AF2-493B-ACAD-EA2ADABEEE13}" type="presParOf" srcId="{50D4880A-3017-4C1B-AA6F-6457DC80E019}" destId="{FC8946FB-E82C-4E6E-989B-6F542FB036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D66A7-973B-4C87-90F7-B080AC95A4FB}">
      <dsp:nvSpPr>
        <dsp:cNvPr id="0" name=""/>
        <dsp:cNvSpPr/>
      </dsp:nvSpPr>
      <dsp:spPr>
        <a:xfrm>
          <a:off x="10495720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E1DD5-CC2B-4F8B-9957-075F0A2BA507}">
      <dsp:nvSpPr>
        <dsp:cNvPr id="0" name=""/>
        <dsp:cNvSpPr/>
      </dsp:nvSpPr>
      <dsp:spPr>
        <a:xfrm>
          <a:off x="5674725" y="2173955"/>
          <a:ext cx="4866715" cy="33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27"/>
              </a:lnTo>
              <a:lnTo>
                <a:pt x="4866715" y="168927"/>
              </a:lnTo>
              <a:lnTo>
                <a:pt x="4866715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679FC-99ED-46A5-AFE9-6E1A596BD55E}">
      <dsp:nvSpPr>
        <dsp:cNvPr id="0" name=""/>
        <dsp:cNvSpPr/>
      </dsp:nvSpPr>
      <dsp:spPr>
        <a:xfrm>
          <a:off x="8549034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E0597-BF46-457C-A5D4-F39C6467F9D7}">
      <dsp:nvSpPr>
        <dsp:cNvPr id="0" name=""/>
        <dsp:cNvSpPr/>
      </dsp:nvSpPr>
      <dsp:spPr>
        <a:xfrm>
          <a:off x="5674725" y="2173955"/>
          <a:ext cx="2920029" cy="33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27"/>
              </a:lnTo>
              <a:lnTo>
                <a:pt x="2920029" y="168927"/>
              </a:lnTo>
              <a:lnTo>
                <a:pt x="2920029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2EDEC-35AE-415E-87D4-C0E43EF00523}">
      <dsp:nvSpPr>
        <dsp:cNvPr id="0" name=""/>
        <dsp:cNvSpPr/>
      </dsp:nvSpPr>
      <dsp:spPr>
        <a:xfrm>
          <a:off x="6602348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F96DF-C961-45F9-937A-3768312A71EE}">
      <dsp:nvSpPr>
        <dsp:cNvPr id="0" name=""/>
        <dsp:cNvSpPr/>
      </dsp:nvSpPr>
      <dsp:spPr>
        <a:xfrm>
          <a:off x="5674725" y="2173955"/>
          <a:ext cx="973343" cy="33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27"/>
              </a:lnTo>
              <a:lnTo>
                <a:pt x="973343" y="168927"/>
              </a:lnTo>
              <a:lnTo>
                <a:pt x="973343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4EA5D-92EC-4755-9197-F18DF803D6F2}">
      <dsp:nvSpPr>
        <dsp:cNvPr id="0" name=""/>
        <dsp:cNvSpPr/>
      </dsp:nvSpPr>
      <dsp:spPr>
        <a:xfrm>
          <a:off x="4655661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45AF9-161A-42C2-A499-7291E6413772}">
      <dsp:nvSpPr>
        <dsp:cNvPr id="0" name=""/>
        <dsp:cNvSpPr/>
      </dsp:nvSpPr>
      <dsp:spPr>
        <a:xfrm>
          <a:off x="4701381" y="2173955"/>
          <a:ext cx="973343" cy="337854"/>
        </a:xfrm>
        <a:custGeom>
          <a:avLst/>
          <a:gdLst/>
          <a:ahLst/>
          <a:cxnLst/>
          <a:rect l="0" t="0" r="0" b="0"/>
          <a:pathLst>
            <a:path>
              <a:moveTo>
                <a:pt x="973343" y="0"/>
              </a:moveTo>
              <a:lnTo>
                <a:pt x="973343" y="168927"/>
              </a:lnTo>
              <a:lnTo>
                <a:pt x="0" y="168927"/>
              </a:lnTo>
              <a:lnTo>
                <a:pt x="0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4C24C-1CB5-4CDB-86F8-577C562464DC}">
      <dsp:nvSpPr>
        <dsp:cNvPr id="0" name=""/>
        <dsp:cNvSpPr/>
      </dsp:nvSpPr>
      <dsp:spPr>
        <a:xfrm>
          <a:off x="2708975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9DC9B-F648-4B00-B017-0DAD76DC4642}">
      <dsp:nvSpPr>
        <dsp:cNvPr id="0" name=""/>
        <dsp:cNvSpPr/>
      </dsp:nvSpPr>
      <dsp:spPr>
        <a:xfrm>
          <a:off x="2754695" y="2173955"/>
          <a:ext cx="2920029" cy="337854"/>
        </a:xfrm>
        <a:custGeom>
          <a:avLst/>
          <a:gdLst/>
          <a:ahLst/>
          <a:cxnLst/>
          <a:rect l="0" t="0" r="0" b="0"/>
          <a:pathLst>
            <a:path>
              <a:moveTo>
                <a:pt x="2920029" y="0"/>
              </a:moveTo>
              <a:lnTo>
                <a:pt x="2920029" y="168927"/>
              </a:lnTo>
              <a:lnTo>
                <a:pt x="0" y="168927"/>
              </a:lnTo>
              <a:lnTo>
                <a:pt x="0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6E3A2-DEB8-4493-B15A-5D5D31E0C32F}">
      <dsp:nvSpPr>
        <dsp:cNvPr id="0" name=""/>
        <dsp:cNvSpPr/>
      </dsp:nvSpPr>
      <dsp:spPr>
        <a:xfrm>
          <a:off x="762289" y="3316225"/>
          <a:ext cx="91440" cy="337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720E-CD0B-4703-80C8-3100A0C3AD28}">
      <dsp:nvSpPr>
        <dsp:cNvPr id="0" name=""/>
        <dsp:cNvSpPr/>
      </dsp:nvSpPr>
      <dsp:spPr>
        <a:xfrm>
          <a:off x="808009" y="2173955"/>
          <a:ext cx="4866715" cy="337854"/>
        </a:xfrm>
        <a:custGeom>
          <a:avLst/>
          <a:gdLst/>
          <a:ahLst/>
          <a:cxnLst/>
          <a:rect l="0" t="0" r="0" b="0"/>
          <a:pathLst>
            <a:path>
              <a:moveTo>
                <a:pt x="4866715" y="0"/>
              </a:moveTo>
              <a:lnTo>
                <a:pt x="4866715" y="168927"/>
              </a:lnTo>
              <a:lnTo>
                <a:pt x="0" y="168927"/>
              </a:lnTo>
              <a:lnTo>
                <a:pt x="0" y="33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15F1A-DF6B-4CFF-A77F-B15D8D7CC397}">
      <dsp:nvSpPr>
        <dsp:cNvPr id="0" name=""/>
        <dsp:cNvSpPr/>
      </dsp:nvSpPr>
      <dsp:spPr>
        <a:xfrm>
          <a:off x="4870309" y="1369539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Classification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retail outlet</a:t>
          </a:r>
        </a:p>
      </dsp:txBody>
      <dsp:txXfrm>
        <a:off x="4870309" y="1369539"/>
        <a:ext cx="1608831" cy="804415"/>
      </dsp:txXfrm>
    </dsp:sp>
    <dsp:sp modelId="{F761CF9B-5D5A-420D-8688-76F0876491A7}">
      <dsp:nvSpPr>
        <dsp:cNvPr id="0" name=""/>
        <dsp:cNvSpPr/>
      </dsp:nvSpPr>
      <dsp:spPr>
        <a:xfrm>
          <a:off x="3593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Supermarket</a:t>
          </a:r>
        </a:p>
      </dsp:txBody>
      <dsp:txXfrm>
        <a:off x="3593" y="2511810"/>
        <a:ext cx="1608831" cy="804415"/>
      </dsp:txXfrm>
    </dsp:sp>
    <dsp:sp modelId="{13C2AA14-51DC-4130-9055-4FC47E6E7670}">
      <dsp:nvSpPr>
        <dsp:cNvPr id="0" name=""/>
        <dsp:cNvSpPr/>
      </dsp:nvSpPr>
      <dsp:spPr>
        <a:xfrm>
          <a:off x="3593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</a:p>
      </dsp:txBody>
      <dsp:txXfrm>
        <a:off x="3593" y="3654080"/>
        <a:ext cx="1608831" cy="804415"/>
      </dsp:txXfrm>
    </dsp:sp>
    <dsp:sp modelId="{D4C6A090-0D98-43A5-9E8A-5625BC1040E4}">
      <dsp:nvSpPr>
        <dsp:cNvPr id="0" name=""/>
        <dsp:cNvSpPr/>
      </dsp:nvSpPr>
      <dsp:spPr>
        <a:xfrm>
          <a:off x="1950279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Voluntary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Chain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Stores</a:t>
          </a:r>
        </a:p>
      </dsp:txBody>
      <dsp:txXfrm>
        <a:off x="1950279" y="2511810"/>
        <a:ext cx="1608831" cy="804415"/>
      </dsp:txXfrm>
    </dsp:sp>
    <dsp:sp modelId="{0F2EBB0A-00C5-47A8-9002-AB74865EF7AC}">
      <dsp:nvSpPr>
        <dsp:cNvPr id="0" name=""/>
        <dsp:cNvSpPr/>
      </dsp:nvSpPr>
      <dsp:spPr>
        <a:xfrm>
          <a:off x="1950279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sp:txBody>
      <dsp:txXfrm>
        <a:off x="1950279" y="3654080"/>
        <a:ext cx="1608831" cy="804415"/>
      </dsp:txXfrm>
    </dsp:sp>
    <dsp:sp modelId="{EC5D9468-2BA2-4DCA-B215-79906581646F}">
      <dsp:nvSpPr>
        <dsp:cNvPr id="0" name=""/>
        <dsp:cNvSpPr/>
      </dsp:nvSpPr>
      <dsp:spPr>
        <a:xfrm>
          <a:off x="3896966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Independent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Shops</a:t>
          </a:r>
        </a:p>
      </dsp:txBody>
      <dsp:txXfrm>
        <a:off x="3896966" y="2511810"/>
        <a:ext cx="1608831" cy="804415"/>
      </dsp:txXfrm>
    </dsp:sp>
    <dsp:sp modelId="{350F7060-2DA4-45FE-A9B1-E4C04176F2C7}">
      <dsp:nvSpPr>
        <dsp:cNvPr id="0" name=""/>
        <dsp:cNvSpPr/>
      </dsp:nvSpPr>
      <dsp:spPr>
        <a:xfrm>
          <a:off x="3896966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sp:txBody>
      <dsp:txXfrm>
        <a:off x="3896966" y="3654080"/>
        <a:ext cx="1608831" cy="804415"/>
      </dsp:txXfrm>
    </dsp:sp>
    <dsp:sp modelId="{EE141F2A-6032-4A68-BC6A-F14357453D03}">
      <dsp:nvSpPr>
        <dsp:cNvPr id="0" name=""/>
        <dsp:cNvSpPr/>
      </dsp:nvSpPr>
      <dsp:spPr>
        <a:xfrm>
          <a:off x="5843652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Department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843652" y="2511810"/>
        <a:ext cx="1608831" cy="804415"/>
      </dsp:txXfrm>
    </dsp:sp>
    <dsp:sp modelId="{AA175701-1799-4A9E-839F-30B1DF43F776}">
      <dsp:nvSpPr>
        <dsp:cNvPr id="0" name=""/>
        <dsp:cNvSpPr/>
      </dsp:nvSpPr>
      <dsp:spPr>
        <a:xfrm>
          <a:off x="5843652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sp:txBody>
      <dsp:txXfrm>
        <a:off x="5843652" y="3654080"/>
        <a:ext cx="1608831" cy="804415"/>
      </dsp:txXfrm>
    </dsp:sp>
    <dsp:sp modelId="{0106DF46-CE87-42B2-8B50-04CE193ACBE9}">
      <dsp:nvSpPr>
        <dsp:cNvPr id="0" name=""/>
        <dsp:cNvSpPr/>
      </dsp:nvSpPr>
      <dsp:spPr>
        <a:xfrm>
          <a:off x="7790338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Multiple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Chain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7790338" y="2511810"/>
        <a:ext cx="1608831" cy="804415"/>
      </dsp:txXfrm>
    </dsp:sp>
    <dsp:sp modelId="{4FF33CD8-91F1-4852-A100-50BBEAE3B5BA}">
      <dsp:nvSpPr>
        <dsp:cNvPr id="0" name=""/>
        <dsp:cNvSpPr/>
      </dsp:nvSpPr>
      <dsp:spPr>
        <a:xfrm>
          <a:off x="7790338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sp:txBody>
      <dsp:txXfrm>
        <a:off x="7790338" y="3654080"/>
        <a:ext cx="1608831" cy="804415"/>
      </dsp:txXfrm>
    </dsp:sp>
    <dsp:sp modelId="{775E8235-DBDE-48B1-8031-2C6663F1EC52}">
      <dsp:nvSpPr>
        <dsp:cNvPr id="0" name=""/>
        <dsp:cNvSpPr/>
      </dsp:nvSpPr>
      <dsp:spPr>
        <a:xfrm>
          <a:off x="9737024" y="251181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Discount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Stores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9737024" y="2511810"/>
        <a:ext cx="1608831" cy="804415"/>
      </dsp:txXfrm>
    </dsp:sp>
    <dsp:sp modelId="{647DB629-49CB-498D-82D8-47767B5949F8}">
      <dsp:nvSpPr>
        <dsp:cNvPr id="0" name=""/>
        <dsp:cNvSpPr/>
      </dsp:nvSpPr>
      <dsp:spPr>
        <a:xfrm>
          <a:off x="9737024" y="3654080"/>
          <a:ext cx="1608831" cy="804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e.g.</a:t>
          </a:r>
          <a:endParaRPr kumimoji="0" lang="en-US" altLang="en-US" sz="1700" b="1" i="0" u="none" strike="noStrike" kern="1200" cap="none" normalizeH="0" baseline="0" dirty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endParaRPr>
        </a:p>
      </dsp:txBody>
      <dsp:txXfrm>
        <a:off x="9737024" y="3654080"/>
        <a:ext cx="1608831" cy="804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B3908-7B58-458B-A972-8383C351AAB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7282-FAFF-4995-95B7-F86A8C7C5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6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A352CF-AED1-4353-A131-3C3B00CC62DA}" type="slidenum">
              <a:rPr lang="en-US" altLang="en-US" sz="1200" b="0" i="0"/>
              <a:pPr eaLnBrk="1" hangingPunct="1"/>
              <a:t>4</a:t>
            </a:fld>
            <a:endParaRPr lang="en-US" altLang="en-US" sz="1200" b="0" i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2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C5E362-3D89-4A2D-ADE8-2A378C930A24}" type="slidenum">
              <a:rPr lang="en-US" altLang="en-US" sz="1200" b="0" i="0"/>
              <a:pPr eaLnBrk="1" hangingPunct="1"/>
              <a:t>5</a:t>
            </a:fld>
            <a:endParaRPr lang="en-US" altLang="en-US" sz="1200" b="0" i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9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7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3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4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7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8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2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5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6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91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9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7432-A6AE-410F-9AAF-85A50BDA337E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322F-BED8-46CA-ADCC-0A816DD9C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92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379476" y="474091"/>
            <a:ext cx="11081004" cy="6019564"/>
            <a:chOff x="408" y="890"/>
            <a:chExt cx="5225" cy="2896"/>
          </a:xfrm>
        </p:grpSpPr>
        <p:sp>
          <p:nvSpPr>
            <p:cNvPr id="3" name="AutoShape 12"/>
            <p:cNvSpPr>
              <a:spLocks noChangeArrowheads="1"/>
            </p:cNvSpPr>
            <p:nvPr/>
          </p:nvSpPr>
          <p:spPr bwMode="auto">
            <a:xfrm rot="5400000">
              <a:off x="4577" y="1706"/>
              <a:ext cx="1056" cy="105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Consumer</a:t>
              </a:r>
            </a:p>
            <a:p>
              <a:pPr eaLnBrk="1" hangingPunct="1"/>
              <a:r>
                <a:rPr lang="en-US" altLang="en-US" dirty="0" smtClean="0"/>
                <a:t> Studies</a:t>
              </a:r>
              <a:endParaRPr lang="en-US" altLang="en-US" dirty="0"/>
            </a:p>
          </p:txBody>
        </p:sp>
        <p:sp>
          <p:nvSpPr>
            <p:cNvPr id="4" name="Line 14"/>
            <p:cNvSpPr>
              <a:spLocks noChangeShapeType="1"/>
            </p:cNvSpPr>
            <p:nvPr/>
          </p:nvSpPr>
          <p:spPr bwMode="auto">
            <a:xfrm>
              <a:off x="476" y="2251"/>
              <a:ext cx="4098" cy="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1474" y="890"/>
              <a:ext cx="1606" cy="2763"/>
              <a:chOff x="1474" y="890"/>
              <a:chExt cx="1606" cy="2763"/>
            </a:xfrm>
          </p:grpSpPr>
          <p:grpSp>
            <p:nvGrpSpPr>
              <p:cNvPr id="42" name="Group 45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auto">
                <a:xfrm>
                  <a:off x="3505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3" name="Group 81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52" name="Line 49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50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2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3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4" name="Group 82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47" name="Line 69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70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" name="Line 71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2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3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17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Needs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31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Consumer resources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08" y="890"/>
              <a:ext cx="1568" cy="2763"/>
              <a:chOff x="408" y="890"/>
              <a:chExt cx="1568" cy="2763"/>
            </a:xfrm>
          </p:grpSpPr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431" y="2432"/>
                <a:ext cx="1392" cy="768"/>
                <a:chOff x="431" y="2432"/>
                <a:chExt cx="1392" cy="768"/>
              </a:xfrm>
            </p:grpSpPr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auto">
                <a:xfrm>
                  <a:off x="1055" y="243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auto">
                <a:xfrm>
                  <a:off x="911" y="262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auto">
                <a:xfrm>
                  <a:off x="748" y="284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auto">
                <a:xfrm>
                  <a:off x="575" y="30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auto">
                <a:xfrm>
                  <a:off x="431" y="320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42"/>
              <p:cNvGrpSpPr>
                <a:grpSpLocks/>
              </p:cNvGrpSpPr>
              <p:nvPr/>
            </p:nvGrpSpPr>
            <p:grpSpPr bwMode="auto">
              <a:xfrm>
                <a:off x="984" y="1124"/>
                <a:ext cx="992" cy="2352"/>
                <a:chOff x="3504" y="864"/>
                <a:chExt cx="971" cy="2915"/>
              </a:xfrm>
            </p:grpSpPr>
            <p:sp>
              <p:nvSpPr>
                <p:cNvPr id="35" name="Line 43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80"/>
              <p:cNvGrpSpPr>
                <a:grpSpLocks/>
              </p:cNvGrpSpPr>
              <p:nvPr/>
            </p:nvGrpSpPr>
            <p:grpSpPr bwMode="auto">
              <a:xfrm>
                <a:off x="408" y="1364"/>
                <a:ext cx="1383" cy="705"/>
                <a:chOff x="408" y="1364"/>
                <a:chExt cx="1383" cy="705"/>
              </a:xfrm>
            </p:grpSpPr>
            <p:sp>
              <p:nvSpPr>
                <p:cNvPr id="30" name="Line 55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56"/>
                <p:cNvSpPr>
                  <a:spLocks noChangeShapeType="1"/>
                </p:cNvSpPr>
                <p:nvPr/>
              </p:nvSpPr>
              <p:spPr bwMode="auto">
                <a:xfrm>
                  <a:off x="408" y="136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57"/>
                <p:cNvSpPr>
                  <a:spLocks noChangeShapeType="1"/>
                </p:cNvSpPr>
                <p:nvPr/>
              </p:nvSpPr>
              <p:spPr bwMode="auto">
                <a:xfrm>
                  <a:off x="884" y="18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58"/>
                <p:cNvSpPr>
                  <a:spLocks noChangeShapeType="1"/>
                </p:cNvSpPr>
                <p:nvPr/>
              </p:nvSpPr>
              <p:spPr bwMode="auto">
                <a:xfrm>
                  <a:off x="748" y="170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59"/>
                <p:cNvSpPr>
                  <a:spLocks noChangeShapeType="1"/>
                </p:cNvSpPr>
                <p:nvPr/>
              </p:nvSpPr>
              <p:spPr bwMode="auto">
                <a:xfrm>
                  <a:off x="567" y="1525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66"/>
              <p:cNvSpPr txBox="1">
                <a:spLocks noChangeArrowheads="1"/>
              </p:cNvSpPr>
              <p:nvPr/>
            </p:nvSpPr>
            <p:spPr bwMode="auto">
              <a:xfrm>
                <a:off x="612" y="3475"/>
                <a:ext cx="768" cy="17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Wants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 Box 76"/>
              <p:cNvSpPr txBox="1">
                <a:spLocks noChangeArrowheads="1"/>
              </p:cNvSpPr>
              <p:nvPr/>
            </p:nvSpPr>
            <p:spPr bwMode="auto">
              <a:xfrm>
                <a:off x="612" y="890"/>
                <a:ext cx="768" cy="31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What is a consumer?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2653" y="890"/>
              <a:ext cx="1606" cy="2896"/>
              <a:chOff x="1474" y="890"/>
              <a:chExt cx="1606" cy="2896"/>
            </a:xfrm>
          </p:grpSpPr>
          <p:grpSp>
            <p:nvGrpSpPr>
              <p:cNvPr id="8" name="Group 86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89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18" name="Line 90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91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92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93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94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95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13" name="Line 96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97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98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99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00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" name="Text Box 101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31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Influencing choice??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Text Box 102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4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Decision making process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694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63259" y="286098"/>
            <a:ext cx="11338547" cy="6126536"/>
            <a:chOff x="4352" y="2302"/>
            <a:chExt cx="7166" cy="4250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6786" y="3743"/>
              <a:ext cx="2332" cy="1350"/>
            </a:xfrm>
            <a:prstGeom prst="roundRect">
              <a:avLst>
                <a:gd name="adj" fmla="val 8023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7918" y="2302"/>
              <a:ext cx="0" cy="42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352" y="4402"/>
              <a:ext cx="7166" cy="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7960" y="3785"/>
              <a:ext cx="1033" cy="46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4414" y="3423"/>
              <a:ext cx="1775" cy="6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8009" y="4543"/>
              <a:ext cx="1034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Consumer information (Agencies)</a:t>
              </a:r>
              <a:endParaRPr lang="en-US" altLang="en-US" dirty="0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6868" y="4551"/>
              <a:ext cx="1033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Consumer information (sources)</a:t>
              </a:r>
              <a:endParaRPr lang="en-US" altLang="en-US" dirty="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6859" y="3826"/>
              <a:ext cx="1034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Rights and examples</a:t>
              </a:r>
              <a:endParaRPr lang="en-US" alt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205932" y="2560686"/>
            <a:ext cx="1538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i="1" dirty="0" smtClean="0"/>
              <a:t>Responsibilities + examples</a:t>
            </a: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3652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14033" y="318464"/>
            <a:ext cx="11850489" cy="6227423"/>
            <a:chOff x="4157" y="2162"/>
            <a:chExt cx="7781" cy="4408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4335" y="2250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6786" y="3743"/>
              <a:ext cx="2332" cy="1350"/>
            </a:xfrm>
            <a:prstGeom prst="roundRect">
              <a:avLst>
                <a:gd name="adj" fmla="val 8023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4418" y="5044"/>
              <a:ext cx="2401" cy="143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 flipV="1">
              <a:off x="4435" y="2343"/>
              <a:ext cx="2417" cy="1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9102" y="2318"/>
              <a:ext cx="2366" cy="1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068" y="5036"/>
              <a:ext cx="2384" cy="14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352" y="4402"/>
              <a:ext cx="7166" cy="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7121" y="2162"/>
              <a:ext cx="1775" cy="69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When does this act NOT cover you?</a:t>
              </a:r>
              <a:endParaRPr lang="en-US" altLang="en-US" dirty="0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11066" y="2633"/>
              <a:ext cx="872" cy="69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How does the act deal with guarantees?</a:t>
              </a:r>
              <a:endParaRPr lang="en-US" altLang="en-US" dirty="0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9626" y="4626"/>
              <a:ext cx="1775" cy="69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When does this act NOT cover you?</a:t>
              </a:r>
              <a:endParaRPr lang="en-US" altLang="en-US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7293" y="5287"/>
              <a:ext cx="1775" cy="69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How does this act protect the consumer?</a:t>
              </a:r>
              <a:endParaRPr lang="en-US" altLang="en-US" dirty="0"/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839" y="5798"/>
              <a:ext cx="1775" cy="6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4514" y="4664"/>
              <a:ext cx="1775" cy="69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Examples of claims</a:t>
              </a:r>
              <a:endParaRPr lang="en-US" altLang="en-US" dirty="0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4157" y="2712"/>
              <a:ext cx="831" cy="6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What does the act state?</a:t>
              </a:r>
              <a:endParaRPr lang="en-US" altLang="en-US" dirty="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5914" y="2448"/>
              <a:ext cx="1775" cy="6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6868" y="4551"/>
              <a:ext cx="2033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The consumer information act 1978</a:t>
              </a:r>
              <a:endParaRPr lang="en-US" altLang="en-US" dirty="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6859" y="3826"/>
              <a:ext cx="2042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The Sale of Goods and Supply of services Act 1980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984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6"/>
          <p:cNvSpPr>
            <a:spLocks noChangeShapeType="1"/>
          </p:cNvSpPr>
          <p:nvPr/>
        </p:nvSpPr>
        <p:spPr bwMode="auto">
          <a:xfrm>
            <a:off x="2263775" y="1863725"/>
            <a:ext cx="75199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8" name="Line 7"/>
          <p:cNvSpPr>
            <a:spLocks noChangeShapeType="1"/>
          </p:cNvSpPr>
          <p:nvPr/>
        </p:nvSpPr>
        <p:spPr bwMode="auto">
          <a:xfrm>
            <a:off x="5873750" y="1958975"/>
            <a:ext cx="0" cy="391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9" name="Line 8"/>
          <p:cNvSpPr>
            <a:spLocks noChangeShapeType="1"/>
          </p:cNvSpPr>
          <p:nvPr/>
        </p:nvSpPr>
        <p:spPr bwMode="auto">
          <a:xfrm>
            <a:off x="7377113" y="3009900"/>
            <a:ext cx="1905000" cy="2484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0" name="Line 9"/>
          <p:cNvSpPr>
            <a:spLocks noChangeShapeType="1"/>
          </p:cNvSpPr>
          <p:nvPr/>
        </p:nvSpPr>
        <p:spPr bwMode="auto">
          <a:xfrm flipH="1">
            <a:off x="2565400" y="3009900"/>
            <a:ext cx="1803400" cy="2389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4368800" y="1863726"/>
            <a:ext cx="1504950" cy="114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IE" altLang="en-US" sz="1800" i="0" dirty="0" smtClean="0"/>
              <a:t>Statutory agencies</a:t>
            </a:r>
            <a:endParaRPr lang="en-US" altLang="en-US" sz="1800" i="0" dirty="0"/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5873751" y="1863726"/>
            <a:ext cx="1503363" cy="114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IE" altLang="en-US" sz="1800" i="0" dirty="0" smtClean="0"/>
              <a:t>Voluntary agencies</a:t>
            </a:r>
            <a:endParaRPr lang="en-US" altLang="en-US" sz="1800" i="0" dirty="0"/>
          </a:p>
        </p:txBody>
      </p:sp>
      <p:sp>
        <p:nvSpPr>
          <p:cNvPr id="36873" name="Text Box 12"/>
          <p:cNvSpPr txBox="1">
            <a:spLocks noChangeArrowheads="1"/>
          </p:cNvSpPr>
          <p:nvPr/>
        </p:nvSpPr>
        <p:spPr bwMode="auto">
          <a:xfrm>
            <a:off x="1919288" y="1989139"/>
            <a:ext cx="1439862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IE" altLang="en-US" sz="1600" i="0" dirty="0" smtClean="0"/>
              <a:t>Office of the Director of consumer affairs</a:t>
            </a:r>
            <a:endParaRPr lang="en-US" altLang="en-US" sz="1600" i="0" dirty="0"/>
          </a:p>
        </p:txBody>
      </p:sp>
      <p:sp>
        <p:nvSpPr>
          <p:cNvPr id="36874" name="Text Box 13"/>
          <p:cNvSpPr txBox="1">
            <a:spLocks noChangeArrowheads="1"/>
          </p:cNvSpPr>
          <p:nvPr/>
        </p:nvSpPr>
        <p:spPr bwMode="auto">
          <a:xfrm>
            <a:off x="8759826" y="1958974"/>
            <a:ext cx="1439863" cy="9427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IE" altLang="en-US" sz="1800" i="0" dirty="0" smtClean="0"/>
              <a:t>Trade organisations</a:t>
            </a:r>
            <a:endParaRPr lang="en-US" altLang="en-US" sz="1800" i="0" dirty="0"/>
          </a:p>
        </p:txBody>
      </p:sp>
      <p:sp>
        <p:nvSpPr>
          <p:cNvPr id="36875" name="Text Box 14"/>
          <p:cNvSpPr txBox="1">
            <a:spLocks noChangeArrowheads="1"/>
          </p:cNvSpPr>
          <p:nvPr/>
        </p:nvSpPr>
        <p:spPr bwMode="auto">
          <a:xfrm>
            <a:off x="4446587" y="3141664"/>
            <a:ext cx="1327151" cy="869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IE" altLang="en-US" sz="1600" i="0" dirty="0" smtClean="0"/>
              <a:t>The Ombudsman</a:t>
            </a:r>
            <a:endParaRPr lang="en-US" altLang="en-US" sz="1600" i="0" dirty="0"/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5951538" y="3141664"/>
            <a:ext cx="1425574" cy="869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IE" altLang="en-US" sz="1600" i="0" dirty="0" smtClean="0"/>
              <a:t>Consumer association of Ireland</a:t>
            </a:r>
            <a:endParaRPr lang="en-US" altLang="en-US" sz="1600" i="0" dirty="0"/>
          </a:p>
        </p:txBody>
      </p:sp>
    </p:spTree>
    <p:extLst>
      <p:ext uri="{BB962C8B-B14F-4D97-AF65-F5344CB8AC3E}">
        <p14:creationId xmlns:p14="http://schemas.microsoft.com/office/powerpoint/2010/main" val="31238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367214" y="1125538"/>
            <a:ext cx="4537075" cy="5256212"/>
            <a:chOff x="1135" y="5400"/>
            <a:chExt cx="5863" cy="8973"/>
          </a:xfrm>
        </p:grpSpPr>
        <p:sp>
          <p:nvSpPr>
            <p:cNvPr id="9230" name="Line 3"/>
            <p:cNvSpPr>
              <a:spLocks noChangeShapeType="1"/>
            </p:cNvSpPr>
            <p:nvPr/>
          </p:nvSpPr>
          <p:spPr bwMode="auto">
            <a:xfrm flipH="1">
              <a:off x="1135" y="5400"/>
              <a:ext cx="3050" cy="8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4"/>
            <p:cNvSpPr>
              <a:spLocks noChangeShapeType="1"/>
            </p:cNvSpPr>
            <p:nvPr/>
          </p:nvSpPr>
          <p:spPr bwMode="auto">
            <a:xfrm flipH="1">
              <a:off x="3948" y="5518"/>
              <a:ext cx="3050" cy="8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Line 5"/>
            <p:cNvSpPr>
              <a:spLocks noChangeShapeType="1"/>
            </p:cNvSpPr>
            <p:nvPr/>
          </p:nvSpPr>
          <p:spPr bwMode="auto">
            <a:xfrm>
              <a:off x="1135" y="14175"/>
              <a:ext cx="2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Line 6"/>
            <p:cNvSpPr>
              <a:spLocks noChangeShapeType="1"/>
            </p:cNvSpPr>
            <p:nvPr/>
          </p:nvSpPr>
          <p:spPr bwMode="auto">
            <a:xfrm>
              <a:off x="2135" y="11170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7"/>
            <p:cNvSpPr>
              <a:spLocks noChangeShapeType="1"/>
            </p:cNvSpPr>
            <p:nvPr/>
          </p:nvSpPr>
          <p:spPr bwMode="auto">
            <a:xfrm>
              <a:off x="1660" y="12720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2610" y="9870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9"/>
            <p:cNvSpPr>
              <a:spLocks noChangeShapeType="1"/>
            </p:cNvSpPr>
            <p:nvPr/>
          </p:nvSpPr>
          <p:spPr bwMode="auto">
            <a:xfrm>
              <a:off x="3110" y="8495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>
              <a:off x="3635" y="6970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11"/>
            <p:cNvSpPr>
              <a:spLocks noChangeShapeType="1"/>
            </p:cNvSpPr>
            <p:nvPr/>
          </p:nvSpPr>
          <p:spPr bwMode="auto">
            <a:xfrm>
              <a:off x="4060" y="5695"/>
              <a:ext cx="29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4800601" y="5516563"/>
            <a:ext cx="18764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9223" name="Text Box 16"/>
          <p:cNvSpPr txBox="1">
            <a:spLocks noChangeArrowheads="1"/>
          </p:cNvSpPr>
          <p:nvPr/>
        </p:nvSpPr>
        <p:spPr bwMode="auto">
          <a:xfrm>
            <a:off x="4578351" y="366713"/>
            <a:ext cx="18764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800" b="0" i="0"/>
          </a:p>
        </p:txBody>
      </p:sp>
      <p:grpSp>
        <p:nvGrpSpPr>
          <p:cNvPr id="9225" name="Group 18"/>
          <p:cNvGrpSpPr>
            <a:grpSpLocks/>
          </p:cNvGrpSpPr>
          <p:nvPr/>
        </p:nvGrpSpPr>
        <p:grpSpPr bwMode="auto">
          <a:xfrm>
            <a:off x="7104063" y="5876925"/>
            <a:ext cx="2514600" cy="571500"/>
            <a:chOff x="6300" y="13308"/>
            <a:chExt cx="3960" cy="900"/>
          </a:xfrm>
        </p:grpSpPr>
        <p:sp>
          <p:nvSpPr>
            <p:cNvPr id="9228" name="Text Box 19"/>
            <p:cNvSpPr txBox="1">
              <a:spLocks noChangeArrowheads="1"/>
            </p:cNvSpPr>
            <p:nvPr/>
          </p:nvSpPr>
          <p:spPr bwMode="auto">
            <a:xfrm>
              <a:off x="7200" y="13308"/>
              <a:ext cx="30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200" b="0" i="0"/>
            </a:p>
            <a:p>
              <a:pPr eaLnBrk="1" hangingPunct="1"/>
              <a:r>
                <a:rPr lang="en-US" altLang="en-US" sz="1600" i="0">
                  <a:solidFill>
                    <a:srgbClr val="FF0000"/>
                  </a:solidFill>
                </a:rPr>
                <a:t>Start here</a:t>
              </a:r>
            </a:p>
          </p:txBody>
        </p:sp>
        <p:sp>
          <p:nvSpPr>
            <p:cNvPr id="9229" name="Line 20"/>
            <p:cNvSpPr>
              <a:spLocks noChangeShapeType="1"/>
            </p:cNvSpPr>
            <p:nvPr/>
          </p:nvSpPr>
          <p:spPr bwMode="auto">
            <a:xfrm flipH="1">
              <a:off x="6300" y="13848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1919289" y="1129398"/>
            <a:ext cx="3024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i="0" dirty="0"/>
              <a:t> </a:t>
            </a:r>
            <a:r>
              <a:rPr lang="en-US" altLang="en-US" sz="1800" i="0" dirty="0" smtClean="0"/>
              <a:t>When making a written complaint</a:t>
            </a:r>
            <a:endParaRPr lang="en-US" altLang="en-US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08788" y="376555"/>
            <a:ext cx="11215116" cy="5975701"/>
            <a:chOff x="408" y="890"/>
            <a:chExt cx="5225" cy="2899"/>
          </a:xfrm>
        </p:grpSpPr>
        <p:sp>
          <p:nvSpPr>
            <p:cNvPr id="3" name="AutoShape 12"/>
            <p:cNvSpPr>
              <a:spLocks noChangeArrowheads="1"/>
            </p:cNvSpPr>
            <p:nvPr/>
          </p:nvSpPr>
          <p:spPr bwMode="auto">
            <a:xfrm rot="5400000">
              <a:off x="4577" y="1706"/>
              <a:ext cx="1056" cy="105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Money</a:t>
              </a:r>
            </a:p>
            <a:p>
              <a:pPr eaLnBrk="1" hangingPunct="1"/>
              <a:r>
                <a:rPr lang="en-US" altLang="en-US" dirty="0" smtClean="0"/>
                <a:t> Management</a:t>
              </a:r>
              <a:endParaRPr lang="en-US" altLang="en-US" dirty="0"/>
            </a:p>
          </p:txBody>
        </p:sp>
        <p:sp>
          <p:nvSpPr>
            <p:cNvPr id="4" name="Line 14"/>
            <p:cNvSpPr>
              <a:spLocks noChangeShapeType="1"/>
            </p:cNvSpPr>
            <p:nvPr/>
          </p:nvSpPr>
          <p:spPr bwMode="auto">
            <a:xfrm>
              <a:off x="476" y="2251"/>
              <a:ext cx="4098" cy="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1474" y="890"/>
              <a:ext cx="1606" cy="2764"/>
              <a:chOff x="1474" y="890"/>
              <a:chExt cx="1606" cy="2764"/>
            </a:xfrm>
          </p:grpSpPr>
          <p:grpSp>
            <p:nvGrpSpPr>
              <p:cNvPr id="42" name="Group 45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3" name="Group 81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52" name="Line 49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50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2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3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4" name="Group 82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47" name="Line 69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70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" name="Line 71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2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3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Savings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Expenses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08" y="890"/>
              <a:ext cx="1568" cy="2764"/>
              <a:chOff x="408" y="890"/>
              <a:chExt cx="1568" cy="2764"/>
            </a:xfrm>
          </p:grpSpPr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431" y="2432"/>
                <a:ext cx="1392" cy="768"/>
                <a:chOff x="431" y="2432"/>
                <a:chExt cx="1392" cy="768"/>
              </a:xfrm>
            </p:grpSpPr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auto">
                <a:xfrm>
                  <a:off x="1055" y="243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auto">
                <a:xfrm>
                  <a:off x="911" y="262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auto">
                <a:xfrm>
                  <a:off x="748" y="284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auto">
                <a:xfrm>
                  <a:off x="575" y="30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auto">
                <a:xfrm>
                  <a:off x="431" y="320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42"/>
              <p:cNvGrpSpPr>
                <a:grpSpLocks/>
              </p:cNvGrpSpPr>
              <p:nvPr/>
            </p:nvGrpSpPr>
            <p:grpSpPr bwMode="auto">
              <a:xfrm>
                <a:off x="984" y="1124"/>
                <a:ext cx="992" cy="2352"/>
                <a:chOff x="3504" y="864"/>
                <a:chExt cx="971" cy="2915"/>
              </a:xfrm>
            </p:grpSpPr>
            <p:sp>
              <p:nvSpPr>
                <p:cNvPr id="35" name="Line 43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80"/>
              <p:cNvGrpSpPr>
                <a:grpSpLocks/>
              </p:cNvGrpSpPr>
              <p:nvPr/>
            </p:nvGrpSpPr>
            <p:grpSpPr bwMode="auto">
              <a:xfrm>
                <a:off x="408" y="1364"/>
                <a:ext cx="1383" cy="705"/>
                <a:chOff x="408" y="1364"/>
                <a:chExt cx="1383" cy="705"/>
              </a:xfrm>
            </p:grpSpPr>
            <p:sp>
              <p:nvSpPr>
                <p:cNvPr id="30" name="Line 55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56"/>
                <p:cNvSpPr>
                  <a:spLocks noChangeShapeType="1"/>
                </p:cNvSpPr>
                <p:nvPr/>
              </p:nvSpPr>
              <p:spPr bwMode="auto">
                <a:xfrm>
                  <a:off x="408" y="136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57"/>
                <p:cNvSpPr>
                  <a:spLocks noChangeShapeType="1"/>
                </p:cNvSpPr>
                <p:nvPr/>
              </p:nvSpPr>
              <p:spPr bwMode="auto">
                <a:xfrm>
                  <a:off x="884" y="18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58"/>
                <p:cNvSpPr>
                  <a:spLocks noChangeShapeType="1"/>
                </p:cNvSpPr>
                <p:nvPr/>
              </p:nvSpPr>
              <p:spPr bwMode="auto">
                <a:xfrm>
                  <a:off x="748" y="170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59"/>
                <p:cNvSpPr>
                  <a:spLocks noChangeShapeType="1"/>
                </p:cNvSpPr>
                <p:nvPr/>
              </p:nvSpPr>
              <p:spPr bwMode="auto">
                <a:xfrm>
                  <a:off x="567" y="1525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66"/>
              <p:cNvSpPr txBox="1">
                <a:spLocks noChangeArrowheads="1"/>
              </p:cNvSpPr>
              <p:nvPr/>
            </p:nvSpPr>
            <p:spPr bwMode="auto">
              <a:xfrm>
                <a:off x="612" y="3475"/>
                <a:ext cx="768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Credit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 Box 76"/>
              <p:cNvSpPr txBox="1">
                <a:spLocks noChangeArrowheads="1"/>
              </p:cNvSpPr>
              <p:nvPr/>
            </p:nvSpPr>
            <p:spPr bwMode="auto">
              <a:xfrm>
                <a:off x="612" y="890"/>
                <a:ext cx="768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Tax Credits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2653" y="890"/>
              <a:ext cx="1606" cy="2899"/>
              <a:chOff x="1474" y="890"/>
              <a:chExt cx="1606" cy="2899"/>
            </a:xfrm>
          </p:grpSpPr>
          <p:grpSp>
            <p:nvGrpSpPr>
              <p:cNvPr id="8" name="Group 86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89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18" name="Line 90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91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92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93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94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95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13" name="Line 96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97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98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99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00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" name="Text Box 101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31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Advantages of Budgeting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Text Box 102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Income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52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55078642"/>
              </p:ext>
            </p:extLst>
          </p:nvPr>
        </p:nvGraphicFramePr>
        <p:xfrm>
          <a:off x="329184" y="449454"/>
          <a:ext cx="11349450" cy="5828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787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647700" y="548641"/>
            <a:ext cx="10812780" cy="5264623"/>
            <a:chOff x="408" y="890"/>
            <a:chExt cx="5225" cy="2780"/>
          </a:xfrm>
        </p:grpSpPr>
        <p:sp>
          <p:nvSpPr>
            <p:cNvPr id="3" name="AutoShape 12"/>
            <p:cNvSpPr>
              <a:spLocks noChangeArrowheads="1"/>
            </p:cNvSpPr>
            <p:nvPr/>
          </p:nvSpPr>
          <p:spPr bwMode="auto">
            <a:xfrm rot="5400000">
              <a:off x="4577" y="1706"/>
              <a:ext cx="1056" cy="105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Advertising</a:t>
              </a:r>
            </a:p>
          </p:txBody>
        </p:sp>
        <p:sp>
          <p:nvSpPr>
            <p:cNvPr id="4" name="Line 14"/>
            <p:cNvSpPr>
              <a:spLocks noChangeShapeType="1"/>
            </p:cNvSpPr>
            <p:nvPr/>
          </p:nvSpPr>
          <p:spPr bwMode="auto">
            <a:xfrm>
              <a:off x="476" y="2251"/>
              <a:ext cx="4098" cy="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1474" y="890"/>
              <a:ext cx="1606" cy="2780"/>
              <a:chOff x="1474" y="890"/>
              <a:chExt cx="1606" cy="2780"/>
            </a:xfrm>
          </p:grpSpPr>
          <p:grpSp>
            <p:nvGrpSpPr>
              <p:cNvPr id="42" name="Group 45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3" name="Group 81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52" name="Line 49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50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2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3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4" name="Group 82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47" name="Line 69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70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" name="Line 71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2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3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Disadvantages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Functions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408" y="890"/>
              <a:ext cx="1568" cy="2780"/>
              <a:chOff x="408" y="890"/>
              <a:chExt cx="1568" cy="2780"/>
            </a:xfrm>
          </p:grpSpPr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431" y="2432"/>
                <a:ext cx="1392" cy="768"/>
                <a:chOff x="431" y="2432"/>
                <a:chExt cx="1392" cy="768"/>
              </a:xfrm>
            </p:grpSpPr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auto">
                <a:xfrm>
                  <a:off x="1055" y="243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auto">
                <a:xfrm>
                  <a:off x="911" y="262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auto">
                <a:xfrm>
                  <a:off x="748" y="284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auto">
                <a:xfrm>
                  <a:off x="575" y="30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auto">
                <a:xfrm>
                  <a:off x="431" y="320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42"/>
              <p:cNvGrpSpPr>
                <a:grpSpLocks/>
              </p:cNvGrpSpPr>
              <p:nvPr/>
            </p:nvGrpSpPr>
            <p:grpSpPr bwMode="auto">
              <a:xfrm>
                <a:off x="984" y="1124"/>
                <a:ext cx="992" cy="2352"/>
                <a:chOff x="3504" y="864"/>
                <a:chExt cx="971" cy="2915"/>
              </a:xfrm>
            </p:grpSpPr>
            <p:sp>
              <p:nvSpPr>
                <p:cNvPr id="35" name="Line 43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80"/>
              <p:cNvGrpSpPr>
                <a:grpSpLocks/>
              </p:cNvGrpSpPr>
              <p:nvPr/>
            </p:nvGrpSpPr>
            <p:grpSpPr bwMode="auto">
              <a:xfrm>
                <a:off x="408" y="1364"/>
                <a:ext cx="1383" cy="705"/>
                <a:chOff x="408" y="1364"/>
                <a:chExt cx="1383" cy="705"/>
              </a:xfrm>
            </p:grpSpPr>
            <p:sp>
              <p:nvSpPr>
                <p:cNvPr id="30" name="Line 55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56"/>
                <p:cNvSpPr>
                  <a:spLocks noChangeShapeType="1"/>
                </p:cNvSpPr>
                <p:nvPr/>
              </p:nvSpPr>
              <p:spPr bwMode="auto">
                <a:xfrm>
                  <a:off x="408" y="136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57"/>
                <p:cNvSpPr>
                  <a:spLocks noChangeShapeType="1"/>
                </p:cNvSpPr>
                <p:nvPr/>
              </p:nvSpPr>
              <p:spPr bwMode="auto">
                <a:xfrm>
                  <a:off x="884" y="18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58"/>
                <p:cNvSpPr>
                  <a:spLocks noChangeShapeType="1"/>
                </p:cNvSpPr>
                <p:nvPr/>
              </p:nvSpPr>
              <p:spPr bwMode="auto">
                <a:xfrm>
                  <a:off x="748" y="170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59"/>
                <p:cNvSpPr>
                  <a:spLocks noChangeShapeType="1"/>
                </p:cNvSpPr>
                <p:nvPr/>
              </p:nvSpPr>
              <p:spPr bwMode="auto">
                <a:xfrm>
                  <a:off x="567" y="1525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66"/>
              <p:cNvSpPr txBox="1">
                <a:spLocks noChangeArrowheads="1"/>
              </p:cNvSpPr>
              <p:nvPr/>
            </p:nvSpPr>
            <p:spPr bwMode="auto">
              <a:xfrm>
                <a:off x="612" y="3475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Advantages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 Box 76"/>
              <p:cNvSpPr txBox="1">
                <a:spLocks noChangeArrowheads="1"/>
              </p:cNvSpPr>
              <p:nvPr/>
            </p:nvSpPr>
            <p:spPr bwMode="auto">
              <a:xfrm>
                <a:off x="612" y="890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Techniques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2653" y="890"/>
              <a:ext cx="1606" cy="2780"/>
              <a:chOff x="1474" y="890"/>
              <a:chExt cx="1606" cy="2780"/>
            </a:xfrm>
          </p:grpSpPr>
          <p:grpSp>
            <p:nvGrpSpPr>
              <p:cNvPr id="8" name="Group 86"/>
              <p:cNvGrpSpPr>
                <a:grpSpLocks/>
              </p:cNvGrpSpPr>
              <p:nvPr/>
            </p:nvGrpSpPr>
            <p:grpSpPr bwMode="auto">
              <a:xfrm>
                <a:off x="2088" y="1124"/>
                <a:ext cx="992" cy="2352"/>
                <a:chOff x="3504" y="864"/>
                <a:chExt cx="971" cy="2915"/>
              </a:xfrm>
            </p:grpSpPr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auto">
                <a:xfrm>
                  <a:off x="3504" y="864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504" y="2256"/>
                  <a:ext cx="971" cy="15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89"/>
              <p:cNvGrpSpPr>
                <a:grpSpLocks/>
              </p:cNvGrpSpPr>
              <p:nvPr/>
            </p:nvGrpSpPr>
            <p:grpSpPr bwMode="auto">
              <a:xfrm>
                <a:off x="1474" y="1298"/>
                <a:ext cx="1437" cy="768"/>
                <a:chOff x="1474" y="1298"/>
                <a:chExt cx="1437" cy="768"/>
              </a:xfrm>
            </p:grpSpPr>
            <p:sp>
              <p:nvSpPr>
                <p:cNvPr id="18" name="Line 90"/>
                <p:cNvSpPr>
                  <a:spLocks noChangeShapeType="1"/>
                </p:cNvSpPr>
                <p:nvPr/>
              </p:nvSpPr>
              <p:spPr bwMode="auto">
                <a:xfrm>
                  <a:off x="2143" y="206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91"/>
                <p:cNvSpPr>
                  <a:spLocks noChangeShapeType="1"/>
                </p:cNvSpPr>
                <p:nvPr/>
              </p:nvSpPr>
              <p:spPr bwMode="auto">
                <a:xfrm>
                  <a:off x="1474" y="129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92"/>
                <p:cNvSpPr>
                  <a:spLocks noChangeShapeType="1"/>
                </p:cNvSpPr>
                <p:nvPr/>
              </p:nvSpPr>
              <p:spPr bwMode="auto">
                <a:xfrm>
                  <a:off x="1951" y="187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93"/>
                <p:cNvSpPr>
                  <a:spLocks noChangeShapeType="1"/>
                </p:cNvSpPr>
                <p:nvPr/>
              </p:nvSpPr>
              <p:spPr bwMode="auto">
                <a:xfrm>
                  <a:off x="1807" y="168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94"/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95"/>
              <p:cNvGrpSpPr>
                <a:grpSpLocks/>
              </p:cNvGrpSpPr>
              <p:nvPr/>
            </p:nvGrpSpPr>
            <p:grpSpPr bwMode="auto">
              <a:xfrm>
                <a:off x="1519" y="2478"/>
                <a:ext cx="1347" cy="771"/>
                <a:chOff x="1519" y="2478"/>
                <a:chExt cx="1347" cy="771"/>
              </a:xfrm>
            </p:grpSpPr>
            <p:sp>
              <p:nvSpPr>
                <p:cNvPr id="13" name="Line 96"/>
                <p:cNvSpPr>
                  <a:spLocks noChangeShapeType="1"/>
                </p:cNvSpPr>
                <p:nvPr/>
              </p:nvSpPr>
              <p:spPr bwMode="auto">
                <a:xfrm>
                  <a:off x="2098" y="247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97"/>
                <p:cNvSpPr>
                  <a:spLocks noChangeShapeType="1"/>
                </p:cNvSpPr>
                <p:nvPr/>
              </p:nvSpPr>
              <p:spPr bwMode="auto">
                <a:xfrm>
                  <a:off x="1954" y="267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98"/>
                <p:cNvSpPr>
                  <a:spLocks noChangeShapeType="1"/>
                </p:cNvSpPr>
                <p:nvPr/>
              </p:nvSpPr>
              <p:spPr bwMode="auto">
                <a:xfrm>
                  <a:off x="1791" y="288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99"/>
                <p:cNvSpPr>
                  <a:spLocks noChangeShapeType="1"/>
                </p:cNvSpPr>
                <p:nvPr/>
              </p:nvSpPr>
              <p:spPr bwMode="auto">
                <a:xfrm>
                  <a:off x="1655" y="306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00"/>
                <p:cNvSpPr>
                  <a:spLocks noChangeShapeType="1"/>
                </p:cNvSpPr>
                <p:nvPr/>
              </p:nvSpPr>
              <p:spPr bwMode="auto">
                <a:xfrm>
                  <a:off x="1519" y="3249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" name="Text Box 101"/>
              <p:cNvSpPr txBox="1">
                <a:spLocks noChangeArrowheads="1"/>
              </p:cNvSpPr>
              <p:nvPr/>
            </p:nvSpPr>
            <p:spPr bwMode="auto">
              <a:xfrm>
                <a:off x="1701" y="3475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Control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Text Box 102"/>
              <p:cNvSpPr txBox="1">
                <a:spLocks noChangeArrowheads="1"/>
              </p:cNvSpPr>
              <p:nvPr/>
            </p:nvSpPr>
            <p:spPr bwMode="auto">
              <a:xfrm>
                <a:off x="1701" y="890"/>
                <a:ext cx="768" cy="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800" u="sng" dirty="0" smtClean="0">
                    <a:latin typeface="Times New Roman" panose="02020603050405020304" pitchFamily="18" charset="0"/>
                  </a:rPr>
                  <a:t>Ad outlets</a:t>
                </a:r>
                <a:endParaRPr lang="en-GB" altLang="en-US" sz="1800" u="sng" dirty="0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40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168</Words>
  <Application>Microsoft Office PowerPoint</Application>
  <PresentationFormat>Widescreen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Fionnuala Cullen</dc:creator>
  <cp:lastModifiedBy>Fionnuala Cullen</cp:lastModifiedBy>
  <cp:revision>6</cp:revision>
  <dcterms:created xsi:type="dcterms:W3CDTF">2016-03-12T20:23:09Z</dcterms:created>
  <dcterms:modified xsi:type="dcterms:W3CDTF">2016-03-12T21:09:12Z</dcterms:modified>
</cp:coreProperties>
</file>