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6858000" cy="9906000" type="A4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804" y="0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1CCF71-5CA1-4EB6-ACDC-D4D73F91E660}" type="datetimeFigureOut">
              <a:rPr lang="en-IE" smtClean="0"/>
              <a:t>16/03/2016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750888"/>
            <a:ext cx="260191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759325"/>
            <a:ext cx="5510213" cy="45100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388BCE-D0B2-4A38-9C7B-3C733EFA79D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69214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16-Mar-16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16-Mar-16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3"/>
            <a:ext cx="1543050" cy="845220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3"/>
            <a:ext cx="4514850" cy="845220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16-Mar-16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16-Mar-16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9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16-Mar-16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4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4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16-Mar-16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16-Mar-16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16-Mar-16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16-Mar-16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09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2072926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16-Mar-16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16-Mar-16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4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16-Mar-16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8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3" y="990600"/>
            <a:ext cx="6480081" cy="3108543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IE" sz="1200" b="1" u="sng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Typing up of 3</a:t>
            </a:r>
            <a:r>
              <a:rPr lang="en-IE" sz="1200" b="1" u="sng" baseline="30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rd</a:t>
            </a:r>
            <a:r>
              <a:rPr lang="en-IE" sz="1200" b="1" u="sng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year woodwork </a:t>
            </a:r>
            <a:r>
              <a:rPr lang="en-IE" sz="1200" b="1" u="sng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Project Design </a:t>
            </a:r>
            <a:r>
              <a:rPr lang="en-IE" sz="1200" b="1" u="sng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Portfolio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IE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Students </a:t>
            </a:r>
            <a:r>
              <a:rPr lang="en-IE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are already using a design portfolio template that they fill in using pen and </a:t>
            </a:r>
            <a:r>
              <a:rPr lang="en-IE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As you already know, both </a:t>
            </a:r>
            <a:r>
              <a:rPr lang="en-IE" sz="1100" dirty="0">
                <a:latin typeface="Verdana" pitchFamily="34" charset="0"/>
                <a:ea typeface="Verdana" pitchFamily="34" charset="0"/>
                <a:cs typeface="Verdana" pitchFamily="34" charset="0"/>
              </a:rPr>
              <a:t>project and accompanying </a:t>
            </a:r>
            <a:r>
              <a:rPr lang="en-IE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design portfolio </a:t>
            </a:r>
            <a:r>
              <a:rPr lang="en-IE" sz="1100" dirty="0">
                <a:latin typeface="Verdana" pitchFamily="34" charset="0"/>
                <a:ea typeface="Verdana" pitchFamily="34" charset="0"/>
                <a:cs typeface="Verdana" pitchFamily="34" charset="0"/>
              </a:rPr>
              <a:t>must be </a:t>
            </a:r>
            <a:r>
              <a:rPr lang="en-IE" sz="11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completed and handed up before the deadline of </a:t>
            </a:r>
            <a:r>
              <a:rPr lang="en-IE" sz="1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Friday the </a:t>
            </a:r>
            <a:r>
              <a:rPr lang="en-IE" sz="1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15</a:t>
            </a:r>
            <a:r>
              <a:rPr lang="en-IE" sz="1100" b="1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</a:t>
            </a:r>
            <a:r>
              <a:rPr lang="en-IE" sz="1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IE" sz="11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April </a:t>
            </a:r>
            <a:r>
              <a:rPr lang="en-IE" sz="1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2016</a:t>
            </a:r>
            <a:r>
              <a:rPr lang="en-IE" sz="1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228600" indent="-228600">
              <a:buFont typeface="Wingdings" panose="05000000000000000000" pitchFamily="2" charset="2"/>
              <a:buChar char="Ø"/>
            </a:pPr>
            <a:r>
              <a:rPr lang="en-IE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This is 2 weeks after the Easter break giving us a total of </a:t>
            </a:r>
            <a:r>
              <a:rPr lang="en-IE" sz="1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 single classes and 2 double classes to finish. </a:t>
            </a:r>
          </a:p>
          <a:p>
            <a:pPr marL="228600" indent="-228600">
              <a:buFont typeface="Wingdings" panose="05000000000000000000" pitchFamily="2" charset="2"/>
              <a:buChar char="Ø"/>
            </a:pPr>
            <a:r>
              <a:rPr lang="en-IE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As already mentioned, you are to have </a:t>
            </a:r>
            <a:r>
              <a:rPr lang="en-IE" sz="1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 following pages fully typed up on your design portfolio</a:t>
            </a:r>
            <a:r>
              <a:rPr lang="en-IE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completed for the week we land back after the Easter break.</a:t>
            </a:r>
          </a:p>
          <a:p>
            <a:pPr marL="228600" indent="-228600">
              <a:buFont typeface="Wingdings" panose="05000000000000000000" pitchFamily="2" charset="2"/>
              <a:buChar char="Ø"/>
            </a:pPr>
            <a:r>
              <a:rPr lang="en-I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Pages 1-26, 31, 37-40 and 49-51.</a:t>
            </a:r>
          </a:p>
          <a:p>
            <a:pPr marL="228600" indent="-228600">
              <a:buFont typeface="Wingdings" panose="05000000000000000000" pitchFamily="2" charset="2"/>
              <a:buChar char="Ø"/>
            </a:pPr>
            <a:r>
              <a:rPr lang="en-IE" sz="1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You must also insert all the relevant pictures</a:t>
            </a:r>
            <a:r>
              <a:rPr lang="en-IE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that I took of your projects into the correct pages in your design portfolio.</a:t>
            </a:r>
          </a:p>
          <a:p>
            <a:pPr marL="228600" indent="-228600">
              <a:buFont typeface="Wingdings" panose="05000000000000000000" pitchFamily="2" charset="2"/>
              <a:buChar char="Ø"/>
            </a:pPr>
            <a:r>
              <a:rPr lang="en-IE" sz="1200" b="1" u="sng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How to insert a picture into PowerPoint: </a:t>
            </a:r>
          </a:p>
          <a:p>
            <a:pPr marL="228600" indent="-228600">
              <a:buFont typeface="+mj-lt"/>
              <a:buAutoNum type="arabicPeriod"/>
            </a:pPr>
            <a:r>
              <a:rPr lang="en-IE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Click </a:t>
            </a:r>
            <a:r>
              <a:rPr lang="en-IE" sz="1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‘insert’ </a:t>
            </a:r>
            <a:r>
              <a:rPr lang="en-IE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(Along top of screen), </a:t>
            </a:r>
          </a:p>
          <a:p>
            <a:pPr marL="228600" indent="-228600">
              <a:buFont typeface="+mj-lt"/>
              <a:buAutoNum type="arabicPeriod"/>
            </a:pPr>
            <a:r>
              <a:rPr lang="en-IE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Click </a:t>
            </a:r>
            <a:r>
              <a:rPr lang="en-IE" sz="1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‘picture’ </a:t>
            </a:r>
            <a:r>
              <a:rPr lang="en-IE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(just below it), </a:t>
            </a:r>
          </a:p>
          <a:p>
            <a:pPr marL="228600" indent="-228600">
              <a:buFont typeface="+mj-lt"/>
              <a:buAutoNum type="arabicPeriod"/>
            </a:pPr>
            <a:r>
              <a:rPr lang="en-IE" sz="1100" dirty="0">
                <a:latin typeface="Verdana" pitchFamily="34" charset="0"/>
                <a:ea typeface="Verdana" pitchFamily="34" charset="0"/>
                <a:cs typeface="Verdana" pitchFamily="34" charset="0"/>
              </a:rPr>
              <a:t>S</a:t>
            </a:r>
            <a:r>
              <a:rPr lang="en-IE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earch your files to </a:t>
            </a:r>
            <a:r>
              <a:rPr lang="en-IE" sz="1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find the picture you want to put in</a:t>
            </a:r>
            <a:r>
              <a:rPr lang="en-IE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</a:p>
          <a:p>
            <a:pPr marL="228600" indent="-228600">
              <a:buFont typeface="+mj-lt"/>
              <a:buAutoNum type="arabicPeriod"/>
            </a:pPr>
            <a:r>
              <a:rPr lang="en-IE" sz="11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D</a:t>
            </a:r>
            <a:r>
              <a:rPr lang="en-IE" sz="1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ouble click the picture </a:t>
            </a:r>
            <a:r>
              <a:rPr lang="en-IE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and this will automatically land into your PowerPoint. </a:t>
            </a:r>
          </a:p>
          <a:p>
            <a:pPr marL="228600" indent="-228600">
              <a:buFont typeface="+mj-lt"/>
              <a:buAutoNum type="arabicPeriod"/>
            </a:pPr>
            <a:r>
              <a:rPr lang="en-IE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To </a:t>
            </a:r>
            <a:r>
              <a:rPr lang="en-IE" sz="1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adjust the size of the picture click and drag the corners only</a:t>
            </a:r>
            <a:r>
              <a:rPr lang="en-IE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324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1240</TotalTime>
  <Words>203</Words>
  <Application>Microsoft Office PowerPoint</Application>
  <PresentationFormat>A4 Paper (210x297 mm)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PJ</dc:creator>
  <cp:lastModifiedBy>PJ</cp:lastModifiedBy>
  <cp:revision>106</cp:revision>
  <cp:lastPrinted>2015-03-10T21:43:00Z</cp:lastPrinted>
  <dcterms:created xsi:type="dcterms:W3CDTF">2006-08-16T00:00:00Z</dcterms:created>
  <dcterms:modified xsi:type="dcterms:W3CDTF">2016-03-16T14:22:37Z</dcterms:modified>
</cp:coreProperties>
</file>